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18288000" cy="10287000"/>
  <p:embeddedFontLst>
    <p:embeddedFont>
      <p:font typeface="Tahoma"/>
      <p:regular r:id="rId9"/>
      <p:bold r:id="rId10"/>
    </p:embeddedFon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gNVMq8E/H9NP73KJFg6udP3bta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font" Target="fonts/Tahoma-bold.fntdata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regular.fntdata"/><Relationship Id="rId15" Type="http://customschemas.google.com/relationships/presentationmetadata" Target="metadata"/><Relationship Id="rId14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1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8700" y="1311688"/>
            <a:ext cx="9944099" cy="766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36184" y="0"/>
            <a:ext cx="2551814" cy="322198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ctrTitle"/>
          </p:nvPr>
        </p:nvSpPr>
        <p:spPr>
          <a:xfrm>
            <a:off x="1023974" y="2276893"/>
            <a:ext cx="16240050" cy="3583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1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4"/>
          <p:cNvSpPr txBox="1"/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4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4574" y="8436168"/>
            <a:ext cx="7098849" cy="185083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1590072" y="1243178"/>
            <a:ext cx="15107919" cy="4259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4600">
            <a:spAutoFit/>
          </a:bodyPr>
          <a:lstStyle/>
          <a:p>
            <a:pPr indent="0" lvl="0" marL="12700" marR="5080" rtl="0" algn="ctr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CB56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5250">
                <a:solidFill>
                  <a:srgbClr val="CB5629"/>
                </a:solidFill>
                <a:latin typeface="Verdana"/>
                <a:ea typeface="Verdana"/>
                <a:cs typeface="Verdana"/>
                <a:sym typeface="Verdana"/>
              </a:rPr>
              <a:t>We are here to speak for ourselves</a:t>
            </a:r>
            <a:r>
              <a:rPr lang="en-US" sz="5200">
                <a:solidFill>
                  <a:srgbClr val="CB56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5250">
                <a:solidFill>
                  <a:srgbClr val="CB5629"/>
                </a:solidFill>
                <a:latin typeface="Verdana"/>
                <a:ea typeface="Verdana"/>
                <a:cs typeface="Verdana"/>
                <a:sym typeface="Verdana"/>
              </a:rPr>
              <a:t>to decide  our own strategies</a:t>
            </a:r>
            <a:r>
              <a:rPr lang="en-US" sz="5200">
                <a:solidFill>
                  <a:srgbClr val="CB56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5250">
                <a:solidFill>
                  <a:srgbClr val="CB5629"/>
                </a:solidFill>
                <a:latin typeface="Verdana"/>
                <a:ea typeface="Verdana"/>
                <a:cs typeface="Verdana"/>
                <a:sym typeface="Verdana"/>
              </a:rPr>
              <a:t>and to plan our own futures</a:t>
            </a:r>
            <a:r>
              <a:rPr lang="en-US" sz="5200">
                <a:solidFill>
                  <a:srgbClr val="CB56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  <a:r>
              <a:rPr lang="en-US" sz="5250">
                <a:solidFill>
                  <a:srgbClr val="CB5629"/>
                </a:solidFill>
                <a:latin typeface="Verdana"/>
                <a:ea typeface="Verdana"/>
                <a:cs typeface="Verdana"/>
                <a:sym typeface="Verdana"/>
              </a:rPr>
              <a:t>We are not here as members of minority groups  or as adjuncts to male organizations but as  Native women determined to link our peoples in  a common cause for self</a:t>
            </a:r>
            <a:r>
              <a:rPr lang="en-US" sz="5200">
                <a:solidFill>
                  <a:srgbClr val="CB56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5250">
                <a:solidFill>
                  <a:srgbClr val="CB5629"/>
                </a:solidFill>
                <a:latin typeface="Verdana"/>
                <a:ea typeface="Verdana"/>
                <a:cs typeface="Verdana"/>
                <a:sym typeface="Verdana"/>
              </a:rPr>
              <a:t>determination</a:t>
            </a:r>
            <a:r>
              <a:rPr lang="en-US" sz="5200">
                <a:solidFill>
                  <a:srgbClr val="CB56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.”</a:t>
            </a:r>
            <a:endParaRPr sz="5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7160560" y="7680682"/>
            <a:ext cx="396684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B56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HAUNANI</a:t>
            </a:r>
            <a:r>
              <a:rPr lang="en-US" sz="1950">
                <a:solidFill>
                  <a:srgbClr val="CB5629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2800">
                <a:solidFill>
                  <a:srgbClr val="CB56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KAY TRASK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7742084" y="6918363"/>
            <a:ext cx="2800350" cy="47625"/>
          </a:xfrm>
          <a:custGeom>
            <a:rect b="b" l="l" r="r" t="t"/>
            <a:pathLst>
              <a:path extrusionOk="0" h="47625" w="2800350">
                <a:moveTo>
                  <a:pt x="2800349" y="47624"/>
                </a:moveTo>
                <a:lnTo>
                  <a:pt x="0" y="47624"/>
                </a:lnTo>
                <a:lnTo>
                  <a:pt x="0" y="0"/>
                </a:lnTo>
                <a:lnTo>
                  <a:pt x="2800349" y="0"/>
                </a:lnTo>
                <a:lnTo>
                  <a:pt x="2800349" y="47624"/>
                </a:lnTo>
                <a:close/>
              </a:path>
            </a:pathLst>
          </a:custGeom>
          <a:solidFill>
            <a:srgbClr val="CB562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11256925" y="2276893"/>
            <a:ext cx="6007100" cy="3583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>
                <a:solidFill>
                  <a:srgbClr val="CB5629"/>
                </a:solidFill>
                <a:latin typeface="Verdana"/>
                <a:ea typeface="Verdana"/>
                <a:cs typeface="Verdana"/>
                <a:sym typeface="Verdana"/>
              </a:rPr>
              <a:t>Pacific  Islander Data  Project</a:t>
            </a:r>
            <a:endParaRPr sz="7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11256925" y="6233789"/>
            <a:ext cx="5337810" cy="948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28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CB56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Birth Outcomes Data Workshop</a:t>
            </a:r>
            <a:r>
              <a:rPr lang="en-US" sz="1600">
                <a:solidFill>
                  <a:srgbClr val="CB5629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350">
                <a:solidFill>
                  <a:srgbClr val="CB56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 2019</a:t>
            </a:r>
            <a:endParaRPr sz="23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0278" y="7219453"/>
            <a:ext cx="3827720" cy="3067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3350" y="468656"/>
            <a:ext cx="13325473" cy="93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49725"/>
            <a:ext cx="4209706" cy="5045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2021-10-18T16:23:03Z</dcterms:created>
  <dc:creator>Alyshia Macaysa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2021-10-18T00:00:00Z</vt:filetime>
  </property>
  <property fmtid="{D5CDD505-2E9C-101B-9397-08002B2CF9AE}" pid="3" name="Creator">
    <vt:lpwstr>Canva</vt:lpwstr>
  </property>
  <property fmtid="{D5CDD505-2E9C-101B-9397-08002B2CF9AE}" pid="4" name="LastSaved">
    <vt:filetime>2021-10-18T00:00:00Z</vt:filetime>
  </property>
</Properties>
</file>