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936C-720B-4FE1-B6B7-177817D3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D7EC3-8E5D-4FF4-8D9C-42165015B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3BC2C-F27E-4589-A38B-74B92E94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31C83-FCFE-470E-A047-91C70AEA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8D2F0-52D2-4F9C-984D-878B0095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4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1F8E-9477-4593-98BC-B58B2610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C2304-67E7-4A5E-899C-58DD1DCFB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43DF4-DE86-45BA-A8EC-D6CDF447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A0FC9-274E-47CA-965E-C96C4C9B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FA06A-4431-4A1A-B9F6-E368188D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2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107A19-8AF0-453F-9D69-41333BD92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04D95-D99B-4DBB-9D09-52FE1D438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7A16-316C-419F-8B8A-60A99BD6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03035-E75E-49FA-9FF0-5C062D76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2B731-BE29-4414-BF11-3B17F569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74B1-F5E2-491A-A7CE-7E6905E4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0E64-0B1B-41B0-A6BF-53B39558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D11C8-7D59-438A-BB61-475233AB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06BE6-8708-42AF-B6EA-80A38A5E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EC81-37B0-4A00-8EF5-100DF5CB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74A7-D0B4-46A3-85B4-E694F77A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32D77-2510-4A73-889B-48396447E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C4363-AB61-4C8F-AC64-7C4E4F59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2F9B-7AD8-46E2-A0E4-76D512D3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650F1-5913-4B27-9A46-CB15619B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2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AA4E-DD9D-4FF1-9582-6CD37C9C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2262-72A5-4201-8603-230C6CCBC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1F1B0-E660-4492-95C8-5E427D67D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A3B53-6EDF-4D84-A951-C0ED4866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F2094-A839-435F-BA89-7A096B95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520B6-980B-46A4-83E9-A0759C12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06606-971B-461A-BE09-A9520880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95826-93BB-4070-8C85-60AA87738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2AA3F-4186-4C51-87F3-D39511D7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F6F46-3D5C-4ADB-B042-9D1854268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60EF2-0303-4DD8-8ED4-E2EFCB773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A684B-97F7-453C-B21E-AD78AAEA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70B21-FC8B-4B99-8D43-B15B7FF2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54C39-3990-4C3E-B1C9-DF709489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2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2DB5-BAF7-489C-8104-02A8AD1C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08B22-8857-4B4D-BBD5-143A70BA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695D1-C6F9-4064-868C-DA6F0A4A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6072B-8885-4A4A-AD58-0522FC22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DFEE2-BBE8-43B8-B3DA-B91C37A7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35F2C-1A65-4DE5-AA5E-6C26AF7F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C83F3-178B-4BC8-AFE5-6B1DC1D2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0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288A-412A-49CA-A026-3F880B6C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A9C2-FACA-427B-9ACA-9D4E4C2A1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7D4C5-B848-45EB-8D22-E47E02D4C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BB371-8272-4454-80B8-F1C7A621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69C47-F459-47FC-8C48-739D8A01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2E80B-5BAC-4A24-A352-2159677C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5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7F7E0-2637-4D2C-A8F6-BBBED43E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77DAC-0F1E-4C9B-9DEC-E8EF57332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785EB-88B3-497D-8D02-F763683FF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BB9B4-2F41-46FA-8B22-2BE0745A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B2A07-C651-48E6-A9F4-22181643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31B50-3D4B-4901-93E0-FD2D8EC1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9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D1DA6-3A70-42C1-92EC-B7E7929F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30C2C-C0D1-46A8-9EFA-4B64823B0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52AF-5950-45A3-AECF-9E0FE1ADD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DC4B6-10CC-4E26-9436-FBF32E6F8BF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98F53-B88E-4A0B-829A-13F2540AE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A993B-3858-4E4A-8E71-0C2C893A9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8A19-7BEF-4C86-97E3-BB046055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F0D37-FEE1-4820-962C-6E1F3CE2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F4050-28A2-49FD-8186-61212834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6"/>
            <a:ext cx="12192000" cy="68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9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0EE78-CC78-4050-8400-12DD64DD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9"/>
            <a:ext cx="12192000" cy="68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1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CC4324-1195-463F-A0CE-BE98C7387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7"/>
            <a:ext cx="12192000" cy="68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9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EDB203-925B-450C-8A85-1334C16D9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6"/>
            <a:ext cx="12192000" cy="68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7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7BA78-3D3E-4939-B330-62A5E837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1"/>
            <a:ext cx="12192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Chang</dc:creator>
  <cp:lastModifiedBy>Richard Chang</cp:lastModifiedBy>
  <cp:revision>1</cp:revision>
  <dcterms:created xsi:type="dcterms:W3CDTF">2021-10-18T17:51:47Z</dcterms:created>
  <dcterms:modified xsi:type="dcterms:W3CDTF">2021-10-18T17:55:01Z</dcterms:modified>
</cp:coreProperties>
</file>