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1"/>
  </p:sldMasterIdLst>
  <p:notesMasterIdLst>
    <p:notesMasterId r:id="rId20"/>
  </p:notesMasterIdLst>
  <p:sldIdLst>
    <p:sldId id="256" r:id="rId2"/>
    <p:sldId id="257" r:id="rId3"/>
    <p:sldId id="259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60" r:id="rId13"/>
    <p:sldId id="261" r:id="rId14"/>
    <p:sldId id="274" r:id="rId15"/>
    <p:sldId id="263" r:id="rId16"/>
    <p:sldId id="271" r:id="rId17"/>
    <p:sldId id="273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2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80401-BC74-49EA-818F-6E89F0711C4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CCB615D-A199-4C93-BE67-3BDCEE0FB3DC}">
      <dgm:prSet/>
      <dgm:spPr/>
      <dgm:t>
        <a:bodyPr/>
        <a:lstStyle/>
        <a:p>
          <a:r>
            <a:rPr lang="en-US" dirty="0"/>
            <a:t>Webinar Housekeeping</a:t>
          </a:r>
        </a:p>
      </dgm:t>
    </dgm:pt>
    <dgm:pt modelId="{22703AA7-6257-44B6-A2F5-3FD60015A809}" type="parTrans" cxnId="{E7EA1CB0-70C5-4877-93A5-57979BEC03E7}">
      <dgm:prSet/>
      <dgm:spPr/>
      <dgm:t>
        <a:bodyPr/>
        <a:lstStyle/>
        <a:p>
          <a:endParaRPr lang="en-US"/>
        </a:p>
      </dgm:t>
    </dgm:pt>
    <dgm:pt modelId="{4AB37E49-3551-4D1F-8BD9-FB9A1C289527}" type="sibTrans" cxnId="{E7EA1CB0-70C5-4877-93A5-57979BEC03E7}">
      <dgm:prSet/>
      <dgm:spPr/>
      <dgm:t>
        <a:bodyPr/>
        <a:lstStyle/>
        <a:p>
          <a:endParaRPr lang="en-US"/>
        </a:p>
      </dgm:t>
    </dgm:pt>
    <dgm:pt modelId="{48955F1D-ACEA-4DB0-8CB5-FA0D2F4C60F0}">
      <dgm:prSet/>
      <dgm:spPr/>
      <dgm:t>
        <a:bodyPr/>
        <a:lstStyle/>
        <a:p>
          <a:r>
            <a:rPr lang="en-US" dirty="0"/>
            <a:t>Introductions</a:t>
          </a:r>
        </a:p>
      </dgm:t>
    </dgm:pt>
    <dgm:pt modelId="{62844D63-BEA3-415A-836E-C8A7DFCBC8C6}" type="parTrans" cxnId="{349084BD-B4D8-4957-B58E-F804A5A5851F}">
      <dgm:prSet/>
      <dgm:spPr/>
      <dgm:t>
        <a:bodyPr/>
        <a:lstStyle/>
        <a:p>
          <a:endParaRPr lang="en-US"/>
        </a:p>
      </dgm:t>
    </dgm:pt>
    <dgm:pt modelId="{306DF9E8-EE33-41BD-8972-FECBD4279876}" type="sibTrans" cxnId="{349084BD-B4D8-4957-B58E-F804A5A5851F}">
      <dgm:prSet/>
      <dgm:spPr/>
      <dgm:t>
        <a:bodyPr/>
        <a:lstStyle/>
        <a:p>
          <a:endParaRPr lang="en-US"/>
        </a:p>
      </dgm:t>
    </dgm:pt>
    <dgm:pt modelId="{AECCCF71-C879-4E2C-BB01-EE2E406CEB8F}">
      <dgm:prSet/>
      <dgm:spPr/>
      <dgm:t>
        <a:bodyPr/>
        <a:lstStyle/>
        <a:p>
          <a:r>
            <a:rPr lang="en-US" dirty="0"/>
            <a:t>Presentation 1</a:t>
          </a:r>
        </a:p>
      </dgm:t>
    </dgm:pt>
    <dgm:pt modelId="{3DD6424C-5DB9-447E-ACFD-DA7712E66C34}" type="parTrans" cxnId="{552B5661-2181-432A-9FBE-33B5599E9E71}">
      <dgm:prSet/>
      <dgm:spPr/>
      <dgm:t>
        <a:bodyPr/>
        <a:lstStyle/>
        <a:p>
          <a:endParaRPr lang="en-US"/>
        </a:p>
      </dgm:t>
    </dgm:pt>
    <dgm:pt modelId="{58AF4239-2BBC-4A3C-B3E7-2A7BF1751370}" type="sibTrans" cxnId="{552B5661-2181-432A-9FBE-33B5599E9E71}">
      <dgm:prSet/>
      <dgm:spPr/>
      <dgm:t>
        <a:bodyPr/>
        <a:lstStyle/>
        <a:p>
          <a:endParaRPr lang="en-US"/>
        </a:p>
      </dgm:t>
    </dgm:pt>
    <dgm:pt modelId="{5EB7AC35-BE0C-4C43-9752-5E053637BFFD}">
      <dgm:prSet/>
      <dgm:spPr/>
      <dgm:t>
        <a:bodyPr/>
        <a:lstStyle/>
        <a:p>
          <a:r>
            <a:rPr lang="en-US" dirty="0"/>
            <a:t>Presentation 2</a:t>
          </a:r>
        </a:p>
      </dgm:t>
    </dgm:pt>
    <dgm:pt modelId="{164FBD20-CAA4-43F1-9CF7-F11E454C9B2A}" type="parTrans" cxnId="{E5A291F6-D626-466F-A00E-5A33A332949E}">
      <dgm:prSet/>
      <dgm:spPr/>
      <dgm:t>
        <a:bodyPr/>
        <a:lstStyle/>
        <a:p>
          <a:endParaRPr lang="en-US"/>
        </a:p>
      </dgm:t>
    </dgm:pt>
    <dgm:pt modelId="{3EA9100A-E366-466C-BEB8-171CB4E7630D}" type="sibTrans" cxnId="{E5A291F6-D626-466F-A00E-5A33A332949E}">
      <dgm:prSet/>
      <dgm:spPr/>
      <dgm:t>
        <a:bodyPr/>
        <a:lstStyle/>
        <a:p>
          <a:endParaRPr lang="en-US"/>
        </a:p>
      </dgm:t>
    </dgm:pt>
    <dgm:pt modelId="{320977CA-C419-4DF5-B855-4E03B06DCFCE}">
      <dgm:prSet/>
      <dgm:spPr/>
      <dgm:t>
        <a:bodyPr/>
        <a:lstStyle/>
        <a:p>
          <a:r>
            <a:rPr lang="en-US"/>
            <a:t>Presentation 3</a:t>
          </a:r>
        </a:p>
      </dgm:t>
    </dgm:pt>
    <dgm:pt modelId="{FB3B7CDC-1C6D-4425-A2C5-9EA99945B8B0}" type="parTrans" cxnId="{E8D6C7D2-8FE5-4ADA-A9E0-5706297E71A1}">
      <dgm:prSet/>
      <dgm:spPr/>
      <dgm:t>
        <a:bodyPr/>
        <a:lstStyle/>
        <a:p>
          <a:endParaRPr lang="en-US"/>
        </a:p>
      </dgm:t>
    </dgm:pt>
    <dgm:pt modelId="{D4507A2F-838E-4A92-8EBF-06ACA4989D6B}" type="sibTrans" cxnId="{E8D6C7D2-8FE5-4ADA-A9E0-5706297E71A1}">
      <dgm:prSet/>
      <dgm:spPr/>
      <dgm:t>
        <a:bodyPr/>
        <a:lstStyle/>
        <a:p>
          <a:endParaRPr lang="en-US"/>
        </a:p>
      </dgm:t>
    </dgm:pt>
    <dgm:pt modelId="{40BD3B07-7A83-46BF-9467-64D2778A8318}">
      <dgm:prSet/>
      <dgm:spPr/>
      <dgm:t>
        <a:bodyPr/>
        <a:lstStyle/>
        <a:p>
          <a:r>
            <a:rPr lang="en-US"/>
            <a:t>Presentation 4</a:t>
          </a:r>
        </a:p>
      </dgm:t>
    </dgm:pt>
    <dgm:pt modelId="{6005D6DD-30E8-46A2-A90A-4ECE57CDA93E}" type="parTrans" cxnId="{227F91D0-B792-4C8C-99AD-CBECF1D94427}">
      <dgm:prSet/>
      <dgm:spPr/>
      <dgm:t>
        <a:bodyPr/>
        <a:lstStyle/>
        <a:p>
          <a:endParaRPr lang="en-US"/>
        </a:p>
      </dgm:t>
    </dgm:pt>
    <dgm:pt modelId="{E2E8AED1-FB2E-42E3-8EC2-C07B7F5E4CCD}" type="sibTrans" cxnId="{227F91D0-B792-4C8C-99AD-CBECF1D94427}">
      <dgm:prSet/>
      <dgm:spPr/>
      <dgm:t>
        <a:bodyPr/>
        <a:lstStyle/>
        <a:p>
          <a:endParaRPr lang="en-US"/>
        </a:p>
      </dgm:t>
    </dgm:pt>
    <dgm:pt modelId="{07A19C2A-4ECC-4892-A1EF-B253CE410CE0}">
      <dgm:prSet/>
      <dgm:spPr/>
      <dgm:t>
        <a:bodyPr/>
        <a:lstStyle/>
        <a:p>
          <a:r>
            <a:rPr lang="en-US"/>
            <a:t>Q &amp; A</a:t>
          </a:r>
        </a:p>
      </dgm:t>
    </dgm:pt>
    <dgm:pt modelId="{43DB70E4-70CF-46EC-A7EF-6D8A2B712796}" type="parTrans" cxnId="{8432E36E-45D7-4563-9712-DB90FC602080}">
      <dgm:prSet/>
      <dgm:spPr/>
      <dgm:t>
        <a:bodyPr/>
        <a:lstStyle/>
        <a:p>
          <a:endParaRPr lang="en-US"/>
        </a:p>
      </dgm:t>
    </dgm:pt>
    <dgm:pt modelId="{724E3F2E-7DA7-484D-B1DB-1D802A6814A0}" type="sibTrans" cxnId="{8432E36E-45D7-4563-9712-DB90FC602080}">
      <dgm:prSet/>
      <dgm:spPr/>
      <dgm:t>
        <a:bodyPr/>
        <a:lstStyle/>
        <a:p>
          <a:endParaRPr lang="en-US"/>
        </a:p>
      </dgm:t>
    </dgm:pt>
    <dgm:pt modelId="{3091AD3A-EA7D-4B37-B1EE-0A96AD8EA619}">
      <dgm:prSet/>
      <dgm:spPr/>
      <dgm:t>
        <a:bodyPr/>
        <a:lstStyle/>
        <a:p>
          <a:r>
            <a:rPr lang="en-US" dirty="0"/>
            <a:t>Closing Comments  </a:t>
          </a:r>
        </a:p>
      </dgm:t>
    </dgm:pt>
    <dgm:pt modelId="{8A12D045-E5DE-4DD8-AB07-E042000CE245}" type="parTrans" cxnId="{F0ABB5C0-0667-4300-BDF4-E51B9F1FC9C0}">
      <dgm:prSet/>
      <dgm:spPr/>
      <dgm:t>
        <a:bodyPr/>
        <a:lstStyle/>
        <a:p>
          <a:endParaRPr lang="en-US"/>
        </a:p>
      </dgm:t>
    </dgm:pt>
    <dgm:pt modelId="{08C72B28-3994-4C58-B3FD-33DCD2A663E0}" type="sibTrans" cxnId="{F0ABB5C0-0667-4300-BDF4-E51B9F1FC9C0}">
      <dgm:prSet/>
      <dgm:spPr/>
      <dgm:t>
        <a:bodyPr/>
        <a:lstStyle/>
        <a:p>
          <a:endParaRPr lang="en-US"/>
        </a:p>
      </dgm:t>
    </dgm:pt>
    <dgm:pt modelId="{3FF3AB27-D2BE-EF42-BA8B-729596B4D62C}" type="pres">
      <dgm:prSet presAssocID="{1A680401-BC74-49EA-818F-6E89F0711C46}" presName="Name0" presStyleCnt="0">
        <dgm:presLayoutVars>
          <dgm:dir/>
          <dgm:resizeHandles val="exact"/>
        </dgm:presLayoutVars>
      </dgm:prSet>
      <dgm:spPr/>
    </dgm:pt>
    <dgm:pt modelId="{97B0CE85-9BC3-8143-827A-819A2F9E146B}" type="pres">
      <dgm:prSet presAssocID="{9CCB615D-A199-4C93-BE67-3BDCEE0FB3DC}" presName="node" presStyleLbl="node1" presStyleIdx="0" presStyleCnt="8">
        <dgm:presLayoutVars>
          <dgm:bulletEnabled val="1"/>
        </dgm:presLayoutVars>
      </dgm:prSet>
      <dgm:spPr/>
    </dgm:pt>
    <dgm:pt modelId="{D72BBF86-C1D7-AE46-BC16-00696AD99303}" type="pres">
      <dgm:prSet presAssocID="{4AB37E49-3551-4D1F-8BD9-FB9A1C289527}" presName="sibTrans" presStyleLbl="sibTrans1D1" presStyleIdx="0" presStyleCnt="7"/>
      <dgm:spPr/>
    </dgm:pt>
    <dgm:pt modelId="{C24E207E-4659-A246-B2BD-A180F4C52B56}" type="pres">
      <dgm:prSet presAssocID="{4AB37E49-3551-4D1F-8BD9-FB9A1C289527}" presName="connectorText" presStyleLbl="sibTrans1D1" presStyleIdx="0" presStyleCnt="7"/>
      <dgm:spPr/>
    </dgm:pt>
    <dgm:pt modelId="{532CE839-40E2-AD45-82CA-15D9A17411AA}" type="pres">
      <dgm:prSet presAssocID="{48955F1D-ACEA-4DB0-8CB5-FA0D2F4C60F0}" presName="node" presStyleLbl="node1" presStyleIdx="1" presStyleCnt="8">
        <dgm:presLayoutVars>
          <dgm:bulletEnabled val="1"/>
        </dgm:presLayoutVars>
      </dgm:prSet>
      <dgm:spPr/>
    </dgm:pt>
    <dgm:pt modelId="{9B75A2E3-0966-6741-B45C-781030BA0776}" type="pres">
      <dgm:prSet presAssocID="{306DF9E8-EE33-41BD-8972-FECBD4279876}" presName="sibTrans" presStyleLbl="sibTrans1D1" presStyleIdx="1" presStyleCnt="7"/>
      <dgm:spPr/>
    </dgm:pt>
    <dgm:pt modelId="{88E4D9CE-9A35-9648-A1C3-BBEE9522188A}" type="pres">
      <dgm:prSet presAssocID="{306DF9E8-EE33-41BD-8972-FECBD4279876}" presName="connectorText" presStyleLbl="sibTrans1D1" presStyleIdx="1" presStyleCnt="7"/>
      <dgm:spPr/>
    </dgm:pt>
    <dgm:pt modelId="{5BF02A59-687A-CE4F-800B-1B885BC61847}" type="pres">
      <dgm:prSet presAssocID="{AECCCF71-C879-4E2C-BB01-EE2E406CEB8F}" presName="node" presStyleLbl="node1" presStyleIdx="2" presStyleCnt="8">
        <dgm:presLayoutVars>
          <dgm:bulletEnabled val="1"/>
        </dgm:presLayoutVars>
      </dgm:prSet>
      <dgm:spPr/>
    </dgm:pt>
    <dgm:pt modelId="{13BB1541-281E-744E-A1F1-E0FA466F9503}" type="pres">
      <dgm:prSet presAssocID="{58AF4239-2BBC-4A3C-B3E7-2A7BF1751370}" presName="sibTrans" presStyleLbl="sibTrans1D1" presStyleIdx="2" presStyleCnt="7"/>
      <dgm:spPr/>
    </dgm:pt>
    <dgm:pt modelId="{DCA83A9B-6C6F-9F46-AB56-557D53805040}" type="pres">
      <dgm:prSet presAssocID="{58AF4239-2BBC-4A3C-B3E7-2A7BF1751370}" presName="connectorText" presStyleLbl="sibTrans1D1" presStyleIdx="2" presStyleCnt="7"/>
      <dgm:spPr/>
    </dgm:pt>
    <dgm:pt modelId="{92E54A49-6A04-9F4C-8B91-23956B80A14F}" type="pres">
      <dgm:prSet presAssocID="{5EB7AC35-BE0C-4C43-9752-5E053637BFFD}" presName="node" presStyleLbl="node1" presStyleIdx="3" presStyleCnt="8">
        <dgm:presLayoutVars>
          <dgm:bulletEnabled val="1"/>
        </dgm:presLayoutVars>
      </dgm:prSet>
      <dgm:spPr/>
    </dgm:pt>
    <dgm:pt modelId="{50D4609A-2556-9943-A6C7-15E8646D3925}" type="pres">
      <dgm:prSet presAssocID="{3EA9100A-E366-466C-BEB8-171CB4E7630D}" presName="sibTrans" presStyleLbl="sibTrans1D1" presStyleIdx="3" presStyleCnt="7"/>
      <dgm:spPr/>
    </dgm:pt>
    <dgm:pt modelId="{699C669F-4AF2-1E42-96E5-FF18F20BB27D}" type="pres">
      <dgm:prSet presAssocID="{3EA9100A-E366-466C-BEB8-171CB4E7630D}" presName="connectorText" presStyleLbl="sibTrans1D1" presStyleIdx="3" presStyleCnt="7"/>
      <dgm:spPr/>
    </dgm:pt>
    <dgm:pt modelId="{FB27227F-250F-D74B-89EE-62D90954776C}" type="pres">
      <dgm:prSet presAssocID="{320977CA-C419-4DF5-B855-4E03B06DCFCE}" presName="node" presStyleLbl="node1" presStyleIdx="4" presStyleCnt="8">
        <dgm:presLayoutVars>
          <dgm:bulletEnabled val="1"/>
        </dgm:presLayoutVars>
      </dgm:prSet>
      <dgm:spPr/>
    </dgm:pt>
    <dgm:pt modelId="{B45C3C9D-7D4C-C94B-A012-DA5E9823B393}" type="pres">
      <dgm:prSet presAssocID="{D4507A2F-838E-4A92-8EBF-06ACA4989D6B}" presName="sibTrans" presStyleLbl="sibTrans1D1" presStyleIdx="4" presStyleCnt="7"/>
      <dgm:spPr/>
    </dgm:pt>
    <dgm:pt modelId="{9121942D-DD21-4A41-AA2D-C674B0D8B911}" type="pres">
      <dgm:prSet presAssocID="{D4507A2F-838E-4A92-8EBF-06ACA4989D6B}" presName="connectorText" presStyleLbl="sibTrans1D1" presStyleIdx="4" presStyleCnt="7"/>
      <dgm:spPr/>
    </dgm:pt>
    <dgm:pt modelId="{C6C0DEB5-5A79-0643-A038-15A43E2886B2}" type="pres">
      <dgm:prSet presAssocID="{40BD3B07-7A83-46BF-9467-64D2778A8318}" presName="node" presStyleLbl="node1" presStyleIdx="5" presStyleCnt="8">
        <dgm:presLayoutVars>
          <dgm:bulletEnabled val="1"/>
        </dgm:presLayoutVars>
      </dgm:prSet>
      <dgm:spPr/>
    </dgm:pt>
    <dgm:pt modelId="{5C63805B-59BC-8E46-B918-997FD5087A82}" type="pres">
      <dgm:prSet presAssocID="{E2E8AED1-FB2E-42E3-8EC2-C07B7F5E4CCD}" presName="sibTrans" presStyleLbl="sibTrans1D1" presStyleIdx="5" presStyleCnt="7"/>
      <dgm:spPr/>
    </dgm:pt>
    <dgm:pt modelId="{3A73F666-AD4A-BD4E-845A-EE56CBC35404}" type="pres">
      <dgm:prSet presAssocID="{E2E8AED1-FB2E-42E3-8EC2-C07B7F5E4CCD}" presName="connectorText" presStyleLbl="sibTrans1D1" presStyleIdx="5" presStyleCnt="7"/>
      <dgm:spPr/>
    </dgm:pt>
    <dgm:pt modelId="{BBA21751-AA1D-7E43-838B-8313CD3A11AB}" type="pres">
      <dgm:prSet presAssocID="{07A19C2A-4ECC-4892-A1EF-B253CE410CE0}" presName="node" presStyleLbl="node1" presStyleIdx="6" presStyleCnt="8">
        <dgm:presLayoutVars>
          <dgm:bulletEnabled val="1"/>
        </dgm:presLayoutVars>
      </dgm:prSet>
      <dgm:spPr/>
    </dgm:pt>
    <dgm:pt modelId="{B9F2CFA4-9ED4-5148-8FDF-E552A7D343FA}" type="pres">
      <dgm:prSet presAssocID="{724E3F2E-7DA7-484D-B1DB-1D802A6814A0}" presName="sibTrans" presStyleLbl="sibTrans1D1" presStyleIdx="6" presStyleCnt="7"/>
      <dgm:spPr/>
    </dgm:pt>
    <dgm:pt modelId="{9E75F3BA-62D2-5848-93DE-73C89084E6F4}" type="pres">
      <dgm:prSet presAssocID="{724E3F2E-7DA7-484D-B1DB-1D802A6814A0}" presName="connectorText" presStyleLbl="sibTrans1D1" presStyleIdx="6" presStyleCnt="7"/>
      <dgm:spPr/>
    </dgm:pt>
    <dgm:pt modelId="{24EA9D6B-4770-D64C-B317-89FA8D666A5E}" type="pres">
      <dgm:prSet presAssocID="{3091AD3A-EA7D-4B37-B1EE-0A96AD8EA619}" presName="node" presStyleLbl="node1" presStyleIdx="7" presStyleCnt="8">
        <dgm:presLayoutVars>
          <dgm:bulletEnabled val="1"/>
        </dgm:presLayoutVars>
      </dgm:prSet>
      <dgm:spPr/>
    </dgm:pt>
  </dgm:ptLst>
  <dgm:cxnLst>
    <dgm:cxn modelId="{BFCE9007-65C2-7541-BC9D-39FEDE110441}" type="presOf" srcId="{724E3F2E-7DA7-484D-B1DB-1D802A6814A0}" destId="{B9F2CFA4-9ED4-5148-8FDF-E552A7D343FA}" srcOrd="0" destOrd="0" presId="urn:microsoft.com/office/officeart/2016/7/layout/RepeatingBendingProcessNew"/>
    <dgm:cxn modelId="{20657141-0DF7-DA42-B85F-3C1EB3EEF367}" type="presOf" srcId="{4AB37E49-3551-4D1F-8BD9-FB9A1C289527}" destId="{C24E207E-4659-A246-B2BD-A180F4C52B56}" srcOrd="1" destOrd="0" presId="urn:microsoft.com/office/officeart/2016/7/layout/RepeatingBendingProcessNew"/>
    <dgm:cxn modelId="{A21B444C-F85E-D546-8273-6D182E5AEA1E}" type="presOf" srcId="{48955F1D-ACEA-4DB0-8CB5-FA0D2F4C60F0}" destId="{532CE839-40E2-AD45-82CA-15D9A17411AA}" srcOrd="0" destOrd="0" presId="urn:microsoft.com/office/officeart/2016/7/layout/RepeatingBendingProcessNew"/>
    <dgm:cxn modelId="{B76A5C50-BD49-7341-9E69-8C55E1851FD8}" type="presOf" srcId="{58AF4239-2BBC-4A3C-B3E7-2A7BF1751370}" destId="{13BB1541-281E-744E-A1F1-E0FA466F9503}" srcOrd="0" destOrd="0" presId="urn:microsoft.com/office/officeart/2016/7/layout/RepeatingBendingProcessNew"/>
    <dgm:cxn modelId="{849A275E-9D13-F647-B841-BC5585EA65A7}" type="presOf" srcId="{4AB37E49-3551-4D1F-8BD9-FB9A1C289527}" destId="{D72BBF86-C1D7-AE46-BC16-00696AD99303}" srcOrd="0" destOrd="0" presId="urn:microsoft.com/office/officeart/2016/7/layout/RepeatingBendingProcessNew"/>
    <dgm:cxn modelId="{552B5661-2181-432A-9FBE-33B5599E9E71}" srcId="{1A680401-BC74-49EA-818F-6E89F0711C46}" destId="{AECCCF71-C879-4E2C-BB01-EE2E406CEB8F}" srcOrd="2" destOrd="0" parTransId="{3DD6424C-5DB9-447E-ACFD-DA7712E66C34}" sibTransId="{58AF4239-2BBC-4A3C-B3E7-2A7BF1751370}"/>
    <dgm:cxn modelId="{EC1C6761-76F3-F347-B382-696497839252}" type="presOf" srcId="{07A19C2A-4ECC-4892-A1EF-B253CE410CE0}" destId="{BBA21751-AA1D-7E43-838B-8313CD3A11AB}" srcOrd="0" destOrd="0" presId="urn:microsoft.com/office/officeart/2016/7/layout/RepeatingBendingProcessNew"/>
    <dgm:cxn modelId="{B9DF046D-D4C2-B547-B620-4F776946088A}" type="presOf" srcId="{D4507A2F-838E-4A92-8EBF-06ACA4989D6B}" destId="{B45C3C9D-7D4C-C94B-A012-DA5E9823B393}" srcOrd="0" destOrd="0" presId="urn:microsoft.com/office/officeart/2016/7/layout/RepeatingBendingProcessNew"/>
    <dgm:cxn modelId="{8432E36E-45D7-4563-9712-DB90FC602080}" srcId="{1A680401-BC74-49EA-818F-6E89F0711C46}" destId="{07A19C2A-4ECC-4892-A1EF-B253CE410CE0}" srcOrd="6" destOrd="0" parTransId="{43DB70E4-70CF-46EC-A7EF-6D8A2B712796}" sibTransId="{724E3F2E-7DA7-484D-B1DB-1D802A6814A0}"/>
    <dgm:cxn modelId="{661F666F-A93A-BF4B-A9BA-7601ED61C8D8}" type="presOf" srcId="{D4507A2F-838E-4A92-8EBF-06ACA4989D6B}" destId="{9121942D-DD21-4A41-AA2D-C674B0D8B911}" srcOrd="1" destOrd="0" presId="urn:microsoft.com/office/officeart/2016/7/layout/RepeatingBendingProcessNew"/>
    <dgm:cxn modelId="{05AB8475-3BB6-F54C-BD2F-74914AF5E190}" type="presOf" srcId="{AECCCF71-C879-4E2C-BB01-EE2E406CEB8F}" destId="{5BF02A59-687A-CE4F-800B-1B885BC61847}" srcOrd="0" destOrd="0" presId="urn:microsoft.com/office/officeart/2016/7/layout/RepeatingBendingProcessNew"/>
    <dgm:cxn modelId="{3DA4CE7F-4726-F44A-87AA-C51C83823F1F}" type="presOf" srcId="{9CCB615D-A199-4C93-BE67-3BDCEE0FB3DC}" destId="{97B0CE85-9BC3-8143-827A-819A2F9E146B}" srcOrd="0" destOrd="0" presId="urn:microsoft.com/office/officeart/2016/7/layout/RepeatingBendingProcessNew"/>
    <dgm:cxn modelId="{3403B587-BB28-A047-BDF4-2001FBD4440E}" type="presOf" srcId="{5EB7AC35-BE0C-4C43-9752-5E053637BFFD}" destId="{92E54A49-6A04-9F4C-8B91-23956B80A14F}" srcOrd="0" destOrd="0" presId="urn:microsoft.com/office/officeart/2016/7/layout/RepeatingBendingProcessNew"/>
    <dgm:cxn modelId="{BB6D4C8E-A29E-CB41-860A-B9B1BF9AD380}" type="presOf" srcId="{3091AD3A-EA7D-4B37-B1EE-0A96AD8EA619}" destId="{24EA9D6B-4770-D64C-B317-89FA8D666A5E}" srcOrd="0" destOrd="0" presId="urn:microsoft.com/office/officeart/2016/7/layout/RepeatingBendingProcessNew"/>
    <dgm:cxn modelId="{AEEF9DAB-C349-C149-8E84-CBACF142EE9A}" type="presOf" srcId="{3EA9100A-E366-466C-BEB8-171CB4E7630D}" destId="{699C669F-4AF2-1E42-96E5-FF18F20BB27D}" srcOrd="1" destOrd="0" presId="urn:microsoft.com/office/officeart/2016/7/layout/RepeatingBendingProcessNew"/>
    <dgm:cxn modelId="{9FE9C4AE-2E1E-6D4E-8110-DA3E6DFA42A0}" type="presOf" srcId="{306DF9E8-EE33-41BD-8972-FECBD4279876}" destId="{9B75A2E3-0966-6741-B45C-781030BA0776}" srcOrd="0" destOrd="0" presId="urn:microsoft.com/office/officeart/2016/7/layout/RepeatingBendingProcessNew"/>
    <dgm:cxn modelId="{E7EA1CB0-70C5-4877-93A5-57979BEC03E7}" srcId="{1A680401-BC74-49EA-818F-6E89F0711C46}" destId="{9CCB615D-A199-4C93-BE67-3BDCEE0FB3DC}" srcOrd="0" destOrd="0" parTransId="{22703AA7-6257-44B6-A2F5-3FD60015A809}" sibTransId="{4AB37E49-3551-4D1F-8BD9-FB9A1C289527}"/>
    <dgm:cxn modelId="{EE450BBC-9BAE-394D-864B-A7F45C9408A3}" type="presOf" srcId="{E2E8AED1-FB2E-42E3-8EC2-C07B7F5E4CCD}" destId="{5C63805B-59BC-8E46-B918-997FD5087A82}" srcOrd="0" destOrd="0" presId="urn:microsoft.com/office/officeart/2016/7/layout/RepeatingBendingProcessNew"/>
    <dgm:cxn modelId="{349084BD-B4D8-4957-B58E-F804A5A5851F}" srcId="{1A680401-BC74-49EA-818F-6E89F0711C46}" destId="{48955F1D-ACEA-4DB0-8CB5-FA0D2F4C60F0}" srcOrd="1" destOrd="0" parTransId="{62844D63-BEA3-415A-836E-C8A7DFCBC8C6}" sibTransId="{306DF9E8-EE33-41BD-8972-FECBD4279876}"/>
    <dgm:cxn modelId="{F0ABB5C0-0667-4300-BDF4-E51B9F1FC9C0}" srcId="{1A680401-BC74-49EA-818F-6E89F0711C46}" destId="{3091AD3A-EA7D-4B37-B1EE-0A96AD8EA619}" srcOrd="7" destOrd="0" parTransId="{8A12D045-E5DE-4DD8-AB07-E042000CE245}" sibTransId="{08C72B28-3994-4C58-B3FD-33DCD2A663E0}"/>
    <dgm:cxn modelId="{9135BAC2-FB79-CA48-82C0-63D2BE474AEA}" type="presOf" srcId="{724E3F2E-7DA7-484D-B1DB-1D802A6814A0}" destId="{9E75F3BA-62D2-5848-93DE-73C89084E6F4}" srcOrd="1" destOrd="0" presId="urn:microsoft.com/office/officeart/2016/7/layout/RepeatingBendingProcessNew"/>
    <dgm:cxn modelId="{AE5BA0C8-F72B-304F-81E7-194357BE616B}" type="presOf" srcId="{40BD3B07-7A83-46BF-9467-64D2778A8318}" destId="{C6C0DEB5-5A79-0643-A038-15A43E2886B2}" srcOrd="0" destOrd="0" presId="urn:microsoft.com/office/officeart/2016/7/layout/RepeatingBendingProcessNew"/>
    <dgm:cxn modelId="{DAD219CF-EC0F-0044-B695-DD4E3102C3C3}" type="presOf" srcId="{306DF9E8-EE33-41BD-8972-FECBD4279876}" destId="{88E4D9CE-9A35-9648-A1C3-BBEE9522188A}" srcOrd="1" destOrd="0" presId="urn:microsoft.com/office/officeart/2016/7/layout/RepeatingBendingProcessNew"/>
    <dgm:cxn modelId="{227F91D0-B792-4C8C-99AD-CBECF1D94427}" srcId="{1A680401-BC74-49EA-818F-6E89F0711C46}" destId="{40BD3B07-7A83-46BF-9467-64D2778A8318}" srcOrd="5" destOrd="0" parTransId="{6005D6DD-30E8-46A2-A90A-4ECE57CDA93E}" sibTransId="{E2E8AED1-FB2E-42E3-8EC2-C07B7F5E4CCD}"/>
    <dgm:cxn modelId="{E8D6C7D2-8FE5-4ADA-A9E0-5706297E71A1}" srcId="{1A680401-BC74-49EA-818F-6E89F0711C46}" destId="{320977CA-C419-4DF5-B855-4E03B06DCFCE}" srcOrd="4" destOrd="0" parTransId="{FB3B7CDC-1C6D-4425-A2C5-9EA99945B8B0}" sibTransId="{D4507A2F-838E-4A92-8EBF-06ACA4989D6B}"/>
    <dgm:cxn modelId="{036CE7D6-52C7-3646-9C70-846EC6F12632}" type="presOf" srcId="{3EA9100A-E366-466C-BEB8-171CB4E7630D}" destId="{50D4609A-2556-9943-A6C7-15E8646D3925}" srcOrd="0" destOrd="0" presId="urn:microsoft.com/office/officeart/2016/7/layout/RepeatingBendingProcessNew"/>
    <dgm:cxn modelId="{1F85C0DD-A1E5-0549-A7F9-5791C07D6282}" type="presOf" srcId="{320977CA-C419-4DF5-B855-4E03B06DCFCE}" destId="{FB27227F-250F-D74B-89EE-62D90954776C}" srcOrd="0" destOrd="0" presId="urn:microsoft.com/office/officeart/2016/7/layout/RepeatingBendingProcessNew"/>
    <dgm:cxn modelId="{A47930EC-2BCD-3B4E-9D03-3B0802402743}" type="presOf" srcId="{E2E8AED1-FB2E-42E3-8EC2-C07B7F5E4CCD}" destId="{3A73F666-AD4A-BD4E-845A-EE56CBC35404}" srcOrd="1" destOrd="0" presId="urn:microsoft.com/office/officeart/2016/7/layout/RepeatingBendingProcessNew"/>
    <dgm:cxn modelId="{74A1AAEF-6623-9A4A-9070-D3C2D98DD669}" type="presOf" srcId="{58AF4239-2BBC-4A3C-B3E7-2A7BF1751370}" destId="{DCA83A9B-6C6F-9F46-AB56-557D53805040}" srcOrd="1" destOrd="0" presId="urn:microsoft.com/office/officeart/2016/7/layout/RepeatingBendingProcessNew"/>
    <dgm:cxn modelId="{E5A291F6-D626-466F-A00E-5A33A332949E}" srcId="{1A680401-BC74-49EA-818F-6E89F0711C46}" destId="{5EB7AC35-BE0C-4C43-9752-5E053637BFFD}" srcOrd="3" destOrd="0" parTransId="{164FBD20-CAA4-43F1-9CF7-F11E454C9B2A}" sibTransId="{3EA9100A-E366-466C-BEB8-171CB4E7630D}"/>
    <dgm:cxn modelId="{9E77C8F8-EE46-DA42-9F39-CF3C202F4930}" type="presOf" srcId="{1A680401-BC74-49EA-818F-6E89F0711C46}" destId="{3FF3AB27-D2BE-EF42-BA8B-729596B4D62C}" srcOrd="0" destOrd="0" presId="urn:microsoft.com/office/officeart/2016/7/layout/RepeatingBendingProcessNew"/>
    <dgm:cxn modelId="{0DDFFCBD-979B-8A40-B2C7-F09BD7463CE1}" type="presParOf" srcId="{3FF3AB27-D2BE-EF42-BA8B-729596B4D62C}" destId="{97B0CE85-9BC3-8143-827A-819A2F9E146B}" srcOrd="0" destOrd="0" presId="urn:microsoft.com/office/officeart/2016/7/layout/RepeatingBendingProcessNew"/>
    <dgm:cxn modelId="{506A4268-192A-DE46-8A2A-BD81B656253A}" type="presParOf" srcId="{3FF3AB27-D2BE-EF42-BA8B-729596B4D62C}" destId="{D72BBF86-C1D7-AE46-BC16-00696AD99303}" srcOrd="1" destOrd="0" presId="urn:microsoft.com/office/officeart/2016/7/layout/RepeatingBendingProcessNew"/>
    <dgm:cxn modelId="{89CAA049-1AE0-684B-BC32-D728A5B6B48A}" type="presParOf" srcId="{D72BBF86-C1D7-AE46-BC16-00696AD99303}" destId="{C24E207E-4659-A246-B2BD-A180F4C52B56}" srcOrd="0" destOrd="0" presId="urn:microsoft.com/office/officeart/2016/7/layout/RepeatingBendingProcessNew"/>
    <dgm:cxn modelId="{5F7115D5-7769-7E47-8544-590E55883135}" type="presParOf" srcId="{3FF3AB27-D2BE-EF42-BA8B-729596B4D62C}" destId="{532CE839-40E2-AD45-82CA-15D9A17411AA}" srcOrd="2" destOrd="0" presId="urn:microsoft.com/office/officeart/2016/7/layout/RepeatingBendingProcessNew"/>
    <dgm:cxn modelId="{7771F3A6-C808-6B43-B2FE-34CB05AB04CC}" type="presParOf" srcId="{3FF3AB27-D2BE-EF42-BA8B-729596B4D62C}" destId="{9B75A2E3-0966-6741-B45C-781030BA0776}" srcOrd="3" destOrd="0" presId="urn:microsoft.com/office/officeart/2016/7/layout/RepeatingBendingProcessNew"/>
    <dgm:cxn modelId="{2B4DF9B1-7D24-4B41-A3AD-7D0F00818CA1}" type="presParOf" srcId="{9B75A2E3-0966-6741-B45C-781030BA0776}" destId="{88E4D9CE-9A35-9648-A1C3-BBEE9522188A}" srcOrd="0" destOrd="0" presId="urn:microsoft.com/office/officeart/2016/7/layout/RepeatingBendingProcessNew"/>
    <dgm:cxn modelId="{412770AE-93AE-DA4C-9EF1-0CBB6D794CF8}" type="presParOf" srcId="{3FF3AB27-D2BE-EF42-BA8B-729596B4D62C}" destId="{5BF02A59-687A-CE4F-800B-1B885BC61847}" srcOrd="4" destOrd="0" presId="urn:microsoft.com/office/officeart/2016/7/layout/RepeatingBendingProcessNew"/>
    <dgm:cxn modelId="{6F627B34-8DCF-B14F-AA25-FBDF508AC7CF}" type="presParOf" srcId="{3FF3AB27-D2BE-EF42-BA8B-729596B4D62C}" destId="{13BB1541-281E-744E-A1F1-E0FA466F9503}" srcOrd="5" destOrd="0" presId="urn:microsoft.com/office/officeart/2016/7/layout/RepeatingBendingProcessNew"/>
    <dgm:cxn modelId="{6336B32F-4833-1D4E-A4DC-89CF8CBB9B5E}" type="presParOf" srcId="{13BB1541-281E-744E-A1F1-E0FA466F9503}" destId="{DCA83A9B-6C6F-9F46-AB56-557D53805040}" srcOrd="0" destOrd="0" presId="urn:microsoft.com/office/officeart/2016/7/layout/RepeatingBendingProcessNew"/>
    <dgm:cxn modelId="{E4D3F429-674C-994A-B6A8-5C45B40AFCFB}" type="presParOf" srcId="{3FF3AB27-D2BE-EF42-BA8B-729596B4D62C}" destId="{92E54A49-6A04-9F4C-8B91-23956B80A14F}" srcOrd="6" destOrd="0" presId="urn:microsoft.com/office/officeart/2016/7/layout/RepeatingBendingProcessNew"/>
    <dgm:cxn modelId="{5BAD7DAE-949C-ED4D-9D8F-A1D5331AD93D}" type="presParOf" srcId="{3FF3AB27-D2BE-EF42-BA8B-729596B4D62C}" destId="{50D4609A-2556-9943-A6C7-15E8646D3925}" srcOrd="7" destOrd="0" presId="urn:microsoft.com/office/officeart/2016/7/layout/RepeatingBendingProcessNew"/>
    <dgm:cxn modelId="{4C2247E1-DABD-744B-A889-4BECA0A8A663}" type="presParOf" srcId="{50D4609A-2556-9943-A6C7-15E8646D3925}" destId="{699C669F-4AF2-1E42-96E5-FF18F20BB27D}" srcOrd="0" destOrd="0" presId="urn:microsoft.com/office/officeart/2016/7/layout/RepeatingBendingProcessNew"/>
    <dgm:cxn modelId="{3BEA7212-0659-2040-A8D7-8EE27624A3D9}" type="presParOf" srcId="{3FF3AB27-D2BE-EF42-BA8B-729596B4D62C}" destId="{FB27227F-250F-D74B-89EE-62D90954776C}" srcOrd="8" destOrd="0" presId="urn:microsoft.com/office/officeart/2016/7/layout/RepeatingBendingProcessNew"/>
    <dgm:cxn modelId="{C5A302B8-B771-F742-94ED-EF2A0A2EC08B}" type="presParOf" srcId="{3FF3AB27-D2BE-EF42-BA8B-729596B4D62C}" destId="{B45C3C9D-7D4C-C94B-A012-DA5E9823B393}" srcOrd="9" destOrd="0" presId="urn:microsoft.com/office/officeart/2016/7/layout/RepeatingBendingProcessNew"/>
    <dgm:cxn modelId="{F109C33D-1BD1-C24E-A53A-B8BB8F10013D}" type="presParOf" srcId="{B45C3C9D-7D4C-C94B-A012-DA5E9823B393}" destId="{9121942D-DD21-4A41-AA2D-C674B0D8B911}" srcOrd="0" destOrd="0" presId="urn:microsoft.com/office/officeart/2016/7/layout/RepeatingBendingProcessNew"/>
    <dgm:cxn modelId="{046257A3-9D95-CB48-975E-BB04EA155A9F}" type="presParOf" srcId="{3FF3AB27-D2BE-EF42-BA8B-729596B4D62C}" destId="{C6C0DEB5-5A79-0643-A038-15A43E2886B2}" srcOrd="10" destOrd="0" presId="urn:microsoft.com/office/officeart/2016/7/layout/RepeatingBendingProcessNew"/>
    <dgm:cxn modelId="{348AE179-A69D-F94E-B64C-C12A9464956D}" type="presParOf" srcId="{3FF3AB27-D2BE-EF42-BA8B-729596B4D62C}" destId="{5C63805B-59BC-8E46-B918-997FD5087A82}" srcOrd="11" destOrd="0" presId="urn:microsoft.com/office/officeart/2016/7/layout/RepeatingBendingProcessNew"/>
    <dgm:cxn modelId="{79CBE11F-0A39-CC48-B02C-EB191B0A6BB7}" type="presParOf" srcId="{5C63805B-59BC-8E46-B918-997FD5087A82}" destId="{3A73F666-AD4A-BD4E-845A-EE56CBC35404}" srcOrd="0" destOrd="0" presId="urn:microsoft.com/office/officeart/2016/7/layout/RepeatingBendingProcessNew"/>
    <dgm:cxn modelId="{3515A2BC-2567-9F4B-81EB-A2E61DC0DE4F}" type="presParOf" srcId="{3FF3AB27-D2BE-EF42-BA8B-729596B4D62C}" destId="{BBA21751-AA1D-7E43-838B-8313CD3A11AB}" srcOrd="12" destOrd="0" presId="urn:microsoft.com/office/officeart/2016/7/layout/RepeatingBendingProcessNew"/>
    <dgm:cxn modelId="{FDD6E0A0-063F-A14E-9655-9F2060283A79}" type="presParOf" srcId="{3FF3AB27-D2BE-EF42-BA8B-729596B4D62C}" destId="{B9F2CFA4-9ED4-5148-8FDF-E552A7D343FA}" srcOrd="13" destOrd="0" presId="urn:microsoft.com/office/officeart/2016/7/layout/RepeatingBendingProcessNew"/>
    <dgm:cxn modelId="{2936F63B-2C1B-0245-8CFB-96F652270D8B}" type="presParOf" srcId="{B9F2CFA4-9ED4-5148-8FDF-E552A7D343FA}" destId="{9E75F3BA-62D2-5848-93DE-73C89084E6F4}" srcOrd="0" destOrd="0" presId="urn:microsoft.com/office/officeart/2016/7/layout/RepeatingBendingProcessNew"/>
    <dgm:cxn modelId="{9D2BDB45-EC6A-1D4C-9071-BB5376C88442}" type="presParOf" srcId="{3FF3AB27-D2BE-EF42-BA8B-729596B4D62C}" destId="{24EA9D6B-4770-D64C-B317-89FA8D666A5E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5226F2-D0BC-45C2-8710-1E98BAA1AE4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EF48599-5502-4533-A8B1-F8940FCE8489}">
      <dgm:prSet/>
      <dgm:spPr/>
      <dgm:t>
        <a:bodyPr/>
        <a:lstStyle/>
        <a:p>
          <a:r>
            <a:rPr lang="en-US" dirty="0"/>
            <a:t>This is a webinar format zoom call: your video and mic is off throughout the entire webinar. </a:t>
          </a:r>
        </a:p>
      </dgm:t>
    </dgm:pt>
    <dgm:pt modelId="{81EEC09A-1744-4DA3-BEA7-44B06426F49C}" type="parTrans" cxnId="{579C6EA2-C066-465F-81C1-675ADFF48CE9}">
      <dgm:prSet/>
      <dgm:spPr/>
      <dgm:t>
        <a:bodyPr/>
        <a:lstStyle/>
        <a:p>
          <a:endParaRPr lang="en-US"/>
        </a:p>
      </dgm:t>
    </dgm:pt>
    <dgm:pt modelId="{A3D9B1AA-5B87-4736-B0D0-24C43D370D6D}" type="sibTrans" cxnId="{579C6EA2-C066-465F-81C1-675ADFF48CE9}">
      <dgm:prSet/>
      <dgm:spPr/>
      <dgm:t>
        <a:bodyPr/>
        <a:lstStyle/>
        <a:p>
          <a:endParaRPr lang="en-US"/>
        </a:p>
      </dgm:t>
    </dgm:pt>
    <dgm:pt modelId="{87D9A203-DEB0-4897-B670-475F2A23CFAA}">
      <dgm:prSet/>
      <dgm:spPr/>
      <dgm:t>
        <a:bodyPr/>
        <a:lstStyle/>
        <a:p>
          <a:r>
            <a:rPr lang="en-US" dirty="0"/>
            <a:t>Ask your questions for the speakers by clicking the q &amp; a icon on the bottom and then clicking to all panelists and attendees. </a:t>
          </a:r>
        </a:p>
      </dgm:t>
    </dgm:pt>
    <dgm:pt modelId="{E1A43E37-3075-45EE-8E41-51E6F38F85FE}" type="parTrans" cxnId="{4EF7CFC9-8A07-47AE-A0ED-C1D2BABA4CF1}">
      <dgm:prSet/>
      <dgm:spPr/>
      <dgm:t>
        <a:bodyPr/>
        <a:lstStyle/>
        <a:p>
          <a:endParaRPr lang="en-US"/>
        </a:p>
      </dgm:t>
    </dgm:pt>
    <dgm:pt modelId="{F8E1FDB2-C976-42DC-9D11-497B05D84803}" type="sibTrans" cxnId="{4EF7CFC9-8A07-47AE-A0ED-C1D2BABA4CF1}">
      <dgm:prSet/>
      <dgm:spPr/>
      <dgm:t>
        <a:bodyPr/>
        <a:lstStyle/>
        <a:p>
          <a:endParaRPr lang="en-US"/>
        </a:p>
      </dgm:t>
    </dgm:pt>
    <dgm:pt modelId="{9D494AF1-2850-4A0F-97F2-27FBBB2EFF06}">
      <dgm:prSet/>
      <dgm:spPr/>
      <dgm:t>
        <a:bodyPr/>
        <a:lstStyle/>
        <a:p>
          <a:r>
            <a:rPr lang="en-US" dirty="0"/>
            <a:t>If you have any other comments to the speakers, please drop those into the chat box. </a:t>
          </a:r>
        </a:p>
      </dgm:t>
    </dgm:pt>
    <dgm:pt modelId="{7FB194CE-6579-431C-BD3D-B3D9513BBACB}" type="parTrans" cxnId="{DF42045C-CBA4-4D3D-B430-1CDBC3B3009B}">
      <dgm:prSet/>
      <dgm:spPr/>
      <dgm:t>
        <a:bodyPr/>
        <a:lstStyle/>
        <a:p>
          <a:endParaRPr lang="en-US"/>
        </a:p>
      </dgm:t>
    </dgm:pt>
    <dgm:pt modelId="{62F3D490-F69D-4BB6-B54F-E70FACDFFA1C}" type="sibTrans" cxnId="{DF42045C-CBA4-4D3D-B430-1CDBC3B3009B}">
      <dgm:prSet/>
      <dgm:spPr/>
      <dgm:t>
        <a:bodyPr/>
        <a:lstStyle/>
        <a:p>
          <a:endParaRPr lang="en-US"/>
        </a:p>
      </dgm:t>
    </dgm:pt>
    <dgm:pt modelId="{952A36EA-CD5A-44F0-A123-9A9447786B09}">
      <dgm:prSet/>
      <dgm:spPr/>
      <dgm:t>
        <a:bodyPr/>
        <a:lstStyle/>
        <a:p>
          <a:r>
            <a:rPr lang="en-US" dirty="0"/>
            <a:t>If you have any technical questions our technical support team Priya, Josh, and Hurjessica  will be able to assist you! </a:t>
          </a:r>
        </a:p>
      </dgm:t>
    </dgm:pt>
    <dgm:pt modelId="{17DD71DA-A9B5-4B4B-B180-AB9B7AFFF379}" type="parTrans" cxnId="{FC14204E-EE64-4F51-88D6-80FB5131E6C3}">
      <dgm:prSet/>
      <dgm:spPr/>
      <dgm:t>
        <a:bodyPr/>
        <a:lstStyle/>
        <a:p>
          <a:endParaRPr lang="en-US"/>
        </a:p>
      </dgm:t>
    </dgm:pt>
    <dgm:pt modelId="{7D405154-2D89-4212-A05E-9A2F7448E56A}" type="sibTrans" cxnId="{FC14204E-EE64-4F51-88D6-80FB5131E6C3}">
      <dgm:prSet/>
      <dgm:spPr/>
      <dgm:t>
        <a:bodyPr/>
        <a:lstStyle/>
        <a:p>
          <a:endParaRPr lang="en-US"/>
        </a:p>
      </dgm:t>
    </dgm:pt>
    <dgm:pt modelId="{55B549E4-042C-497E-A3C5-7E5E67708373}">
      <dgm:prSet/>
      <dgm:spPr/>
      <dgm:t>
        <a:bodyPr/>
        <a:lstStyle/>
        <a:p>
          <a:r>
            <a:rPr lang="en-US"/>
            <a:t>The webinar will be recorded and will be posted on designated program website(s) for participants to view. </a:t>
          </a:r>
        </a:p>
      </dgm:t>
    </dgm:pt>
    <dgm:pt modelId="{701DF0CF-B4FF-4220-A308-E5734FA3B41D}" type="parTrans" cxnId="{4CFC2E25-9C54-4C27-9A72-210EBF3BFA3D}">
      <dgm:prSet/>
      <dgm:spPr/>
      <dgm:t>
        <a:bodyPr/>
        <a:lstStyle/>
        <a:p>
          <a:endParaRPr lang="en-US"/>
        </a:p>
      </dgm:t>
    </dgm:pt>
    <dgm:pt modelId="{DBB35285-3D3E-47E9-A8E1-3414C7016179}" type="sibTrans" cxnId="{4CFC2E25-9C54-4C27-9A72-210EBF3BFA3D}">
      <dgm:prSet/>
      <dgm:spPr/>
      <dgm:t>
        <a:bodyPr/>
        <a:lstStyle/>
        <a:p>
          <a:endParaRPr lang="en-US"/>
        </a:p>
      </dgm:t>
    </dgm:pt>
    <dgm:pt modelId="{8B15D4C0-4D6C-4B0C-8E2B-9842E4A57A76}">
      <dgm:prSet/>
      <dgm:spPr/>
      <dgm:t>
        <a:bodyPr/>
        <a:lstStyle/>
        <a:p>
          <a:r>
            <a:rPr lang="en-US"/>
            <a:t>Thank you for your cooperation in making this a great webinar for us, the speakers, and the community!</a:t>
          </a:r>
        </a:p>
      </dgm:t>
    </dgm:pt>
    <dgm:pt modelId="{B95687E7-08BE-4939-996A-999495DEB399}" type="parTrans" cxnId="{C32686B4-0F2C-4086-B320-81E5B2061285}">
      <dgm:prSet/>
      <dgm:spPr/>
      <dgm:t>
        <a:bodyPr/>
        <a:lstStyle/>
        <a:p>
          <a:endParaRPr lang="en-US"/>
        </a:p>
      </dgm:t>
    </dgm:pt>
    <dgm:pt modelId="{3D4B9A96-8529-4617-8D33-EACE2577C60A}" type="sibTrans" cxnId="{C32686B4-0F2C-4086-B320-81E5B2061285}">
      <dgm:prSet/>
      <dgm:spPr/>
      <dgm:t>
        <a:bodyPr/>
        <a:lstStyle/>
        <a:p>
          <a:endParaRPr lang="en-US"/>
        </a:p>
      </dgm:t>
    </dgm:pt>
    <dgm:pt modelId="{C9E05A0B-B678-534F-A516-487A07DF83BC}" type="pres">
      <dgm:prSet presAssocID="{435226F2-D0BC-45C2-8710-1E98BAA1AE4E}" presName="linear" presStyleCnt="0">
        <dgm:presLayoutVars>
          <dgm:animLvl val="lvl"/>
          <dgm:resizeHandles val="exact"/>
        </dgm:presLayoutVars>
      </dgm:prSet>
      <dgm:spPr/>
    </dgm:pt>
    <dgm:pt modelId="{B48D0103-7178-2B4F-81BF-67B1A739766A}" type="pres">
      <dgm:prSet presAssocID="{0EF48599-5502-4533-A8B1-F8940FCE84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75D4EFB-36D1-604A-9519-62740F3AC030}" type="pres">
      <dgm:prSet presAssocID="{A3D9B1AA-5B87-4736-B0D0-24C43D370D6D}" presName="spacer" presStyleCnt="0"/>
      <dgm:spPr/>
    </dgm:pt>
    <dgm:pt modelId="{C13956DA-F4E9-A646-928E-B364E949E8D5}" type="pres">
      <dgm:prSet presAssocID="{87D9A203-DEB0-4897-B670-475F2A23CFA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AF6D085-91A3-404A-8C88-62207B9CA957}" type="pres">
      <dgm:prSet presAssocID="{F8E1FDB2-C976-42DC-9D11-497B05D84803}" presName="spacer" presStyleCnt="0"/>
      <dgm:spPr/>
    </dgm:pt>
    <dgm:pt modelId="{74FE9B8B-7FA6-C244-AAE9-5FC223D59332}" type="pres">
      <dgm:prSet presAssocID="{9D494AF1-2850-4A0F-97F2-27FBBB2EFF0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6CAFCF4-903B-2C43-8CB6-3E9B926E885E}" type="pres">
      <dgm:prSet presAssocID="{62F3D490-F69D-4BB6-B54F-E70FACDFFA1C}" presName="spacer" presStyleCnt="0"/>
      <dgm:spPr/>
    </dgm:pt>
    <dgm:pt modelId="{7FC0CB48-E3B4-6D43-838F-405A9A33F82C}" type="pres">
      <dgm:prSet presAssocID="{952A36EA-CD5A-44F0-A123-9A9447786B0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D79F888-22B8-5D41-8E4E-BF00BBB64C94}" type="pres">
      <dgm:prSet presAssocID="{7D405154-2D89-4212-A05E-9A2F7448E56A}" presName="spacer" presStyleCnt="0"/>
      <dgm:spPr/>
    </dgm:pt>
    <dgm:pt modelId="{A580BA5B-8C82-5943-80F1-888FF924948A}" type="pres">
      <dgm:prSet presAssocID="{55B549E4-042C-497E-A3C5-7E5E6770837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2B6A00A-F411-8B42-855E-EDF0AC80800A}" type="pres">
      <dgm:prSet presAssocID="{DBB35285-3D3E-47E9-A8E1-3414C7016179}" presName="spacer" presStyleCnt="0"/>
      <dgm:spPr/>
    </dgm:pt>
    <dgm:pt modelId="{3975246D-D095-9F4C-9E3E-6125592420B7}" type="pres">
      <dgm:prSet presAssocID="{8B15D4C0-4D6C-4B0C-8E2B-9842E4A57A7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DC0400F-3E3F-C348-BCE3-7E8C7D1BF69C}" type="presOf" srcId="{87D9A203-DEB0-4897-B670-475F2A23CFAA}" destId="{C13956DA-F4E9-A646-928E-B364E949E8D5}" srcOrd="0" destOrd="0" presId="urn:microsoft.com/office/officeart/2005/8/layout/vList2"/>
    <dgm:cxn modelId="{AFFE2512-3174-7640-AE41-00698AE14F31}" type="presOf" srcId="{55B549E4-042C-497E-A3C5-7E5E67708373}" destId="{A580BA5B-8C82-5943-80F1-888FF924948A}" srcOrd="0" destOrd="0" presId="urn:microsoft.com/office/officeart/2005/8/layout/vList2"/>
    <dgm:cxn modelId="{4CFC2E25-9C54-4C27-9A72-210EBF3BFA3D}" srcId="{435226F2-D0BC-45C2-8710-1E98BAA1AE4E}" destId="{55B549E4-042C-497E-A3C5-7E5E67708373}" srcOrd="4" destOrd="0" parTransId="{701DF0CF-B4FF-4220-A308-E5734FA3B41D}" sibTransId="{DBB35285-3D3E-47E9-A8E1-3414C7016179}"/>
    <dgm:cxn modelId="{FC14204E-EE64-4F51-88D6-80FB5131E6C3}" srcId="{435226F2-D0BC-45C2-8710-1E98BAA1AE4E}" destId="{952A36EA-CD5A-44F0-A123-9A9447786B09}" srcOrd="3" destOrd="0" parTransId="{17DD71DA-A9B5-4B4B-B180-AB9B7AFFF379}" sibTransId="{7D405154-2D89-4212-A05E-9A2F7448E56A}"/>
    <dgm:cxn modelId="{DF42045C-CBA4-4D3D-B430-1CDBC3B3009B}" srcId="{435226F2-D0BC-45C2-8710-1E98BAA1AE4E}" destId="{9D494AF1-2850-4A0F-97F2-27FBBB2EFF06}" srcOrd="2" destOrd="0" parTransId="{7FB194CE-6579-431C-BD3D-B3D9513BBACB}" sibTransId="{62F3D490-F69D-4BB6-B54F-E70FACDFFA1C}"/>
    <dgm:cxn modelId="{CB8F5D96-056F-444C-945D-23373F4CB167}" type="presOf" srcId="{435226F2-D0BC-45C2-8710-1E98BAA1AE4E}" destId="{C9E05A0B-B678-534F-A516-487A07DF83BC}" srcOrd="0" destOrd="0" presId="urn:microsoft.com/office/officeart/2005/8/layout/vList2"/>
    <dgm:cxn modelId="{650EDA97-B8A3-8647-9D1D-13BA46FA423B}" type="presOf" srcId="{9D494AF1-2850-4A0F-97F2-27FBBB2EFF06}" destId="{74FE9B8B-7FA6-C244-AAE9-5FC223D59332}" srcOrd="0" destOrd="0" presId="urn:microsoft.com/office/officeart/2005/8/layout/vList2"/>
    <dgm:cxn modelId="{579C6EA2-C066-465F-81C1-675ADFF48CE9}" srcId="{435226F2-D0BC-45C2-8710-1E98BAA1AE4E}" destId="{0EF48599-5502-4533-A8B1-F8940FCE8489}" srcOrd="0" destOrd="0" parTransId="{81EEC09A-1744-4DA3-BEA7-44B06426F49C}" sibTransId="{A3D9B1AA-5B87-4736-B0D0-24C43D370D6D}"/>
    <dgm:cxn modelId="{09CB99AF-A7C5-6046-8954-0D1CE46443DC}" type="presOf" srcId="{0EF48599-5502-4533-A8B1-F8940FCE8489}" destId="{B48D0103-7178-2B4F-81BF-67B1A739766A}" srcOrd="0" destOrd="0" presId="urn:microsoft.com/office/officeart/2005/8/layout/vList2"/>
    <dgm:cxn modelId="{C32686B4-0F2C-4086-B320-81E5B2061285}" srcId="{435226F2-D0BC-45C2-8710-1E98BAA1AE4E}" destId="{8B15D4C0-4D6C-4B0C-8E2B-9842E4A57A76}" srcOrd="5" destOrd="0" parTransId="{B95687E7-08BE-4939-996A-999495DEB399}" sibTransId="{3D4B9A96-8529-4617-8D33-EACE2577C60A}"/>
    <dgm:cxn modelId="{99981BBB-13DC-CC44-BBE8-B7CEFF3D81B8}" type="presOf" srcId="{952A36EA-CD5A-44F0-A123-9A9447786B09}" destId="{7FC0CB48-E3B4-6D43-838F-405A9A33F82C}" srcOrd="0" destOrd="0" presId="urn:microsoft.com/office/officeart/2005/8/layout/vList2"/>
    <dgm:cxn modelId="{4EF7CFC9-8A07-47AE-A0ED-C1D2BABA4CF1}" srcId="{435226F2-D0BC-45C2-8710-1E98BAA1AE4E}" destId="{87D9A203-DEB0-4897-B670-475F2A23CFAA}" srcOrd="1" destOrd="0" parTransId="{E1A43E37-3075-45EE-8E41-51E6F38F85FE}" sibTransId="{F8E1FDB2-C976-42DC-9D11-497B05D84803}"/>
    <dgm:cxn modelId="{203E31E3-D458-284A-851E-D9A28385DD9B}" type="presOf" srcId="{8B15D4C0-4D6C-4B0C-8E2B-9842E4A57A76}" destId="{3975246D-D095-9F4C-9E3E-6125592420B7}" srcOrd="0" destOrd="0" presId="urn:microsoft.com/office/officeart/2005/8/layout/vList2"/>
    <dgm:cxn modelId="{A81526DC-937C-6D47-8F98-EF65CFF08DB5}" type="presParOf" srcId="{C9E05A0B-B678-534F-A516-487A07DF83BC}" destId="{B48D0103-7178-2B4F-81BF-67B1A739766A}" srcOrd="0" destOrd="0" presId="urn:microsoft.com/office/officeart/2005/8/layout/vList2"/>
    <dgm:cxn modelId="{52920A79-7C53-8C40-8CD1-F204FE9E351F}" type="presParOf" srcId="{C9E05A0B-B678-534F-A516-487A07DF83BC}" destId="{F75D4EFB-36D1-604A-9519-62740F3AC030}" srcOrd="1" destOrd="0" presId="urn:microsoft.com/office/officeart/2005/8/layout/vList2"/>
    <dgm:cxn modelId="{52387B8E-66D2-B24D-AE13-0400A7C1E349}" type="presParOf" srcId="{C9E05A0B-B678-534F-A516-487A07DF83BC}" destId="{C13956DA-F4E9-A646-928E-B364E949E8D5}" srcOrd="2" destOrd="0" presId="urn:microsoft.com/office/officeart/2005/8/layout/vList2"/>
    <dgm:cxn modelId="{AE4DD8D8-DF66-BB4D-B53C-96BE6C3EFABC}" type="presParOf" srcId="{C9E05A0B-B678-534F-A516-487A07DF83BC}" destId="{2AF6D085-91A3-404A-8C88-62207B9CA957}" srcOrd="3" destOrd="0" presId="urn:microsoft.com/office/officeart/2005/8/layout/vList2"/>
    <dgm:cxn modelId="{6AB3C9D6-82F1-364A-8D02-64B0B41F6195}" type="presParOf" srcId="{C9E05A0B-B678-534F-A516-487A07DF83BC}" destId="{74FE9B8B-7FA6-C244-AAE9-5FC223D59332}" srcOrd="4" destOrd="0" presId="urn:microsoft.com/office/officeart/2005/8/layout/vList2"/>
    <dgm:cxn modelId="{D3492B9A-E1F6-784B-8628-4B032D1BFC2A}" type="presParOf" srcId="{C9E05A0B-B678-534F-A516-487A07DF83BC}" destId="{76CAFCF4-903B-2C43-8CB6-3E9B926E885E}" srcOrd="5" destOrd="0" presId="urn:microsoft.com/office/officeart/2005/8/layout/vList2"/>
    <dgm:cxn modelId="{493E6F70-E434-B742-B8E1-7A95A6D8B411}" type="presParOf" srcId="{C9E05A0B-B678-534F-A516-487A07DF83BC}" destId="{7FC0CB48-E3B4-6D43-838F-405A9A33F82C}" srcOrd="6" destOrd="0" presId="urn:microsoft.com/office/officeart/2005/8/layout/vList2"/>
    <dgm:cxn modelId="{6FD7EA73-E03C-2249-980F-0F1F9481B370}" type="presParOf" srcId="{C9E05A0B-B678-534F-A516-487A07DF83BC}" destId="{8D79F888-22B8-5D41-8E4E-BF00BBB64C94}" srcOrd="7" destOrd="0" presId="urn:microsoft.com/office/officeart/2005/8/layout/vList2"/>
    <dgm:cxn modelId="{7C153CC1-D150-1D40-8EA3-69BD4CF92109}" type="presParOf" srcId="{C9E05A0B-B678-534F-A516-487A07DF83BC}" destId="{A580BA5B-8C82-5943-80F1-888FF924948A}" srcOrd="8" destOrd="0" presId="urn:microsoft.com/office/officeart/2005/8/layout/vList2"/>
    <dgm:cxn modelId="{FDE1A151-8ECA-1746-8A9C-F16877199B4C}" type="presParOf" srcId="{C9E05A0B-B678-534F-A516-487A07DF83BC}" destId="{12B6A00A-F411-8B42-855E-EDF0AC80800A}" srcOrd="9" destOrd="0" presId="urn:microsoft.com/office/officeart/2005/8/layout/vList2"/>
    <dgm:cxn modelId="{57E10B2F-6251-8F45-90B8-4160116E3DBB}" type="presParOf" srcId="{C9E05A0B-B678-534F-A516-487A07DF83BC}" destId="{3975246D-D095-9F4C-9E3E-6125592420B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BBF86-C1D7-AE46-BC16-00696AD99303}">
      <dsp:nvSpPr>
        <dsp:cNvPr id="0" name=""/>
        <dsp:cNvSpPr/>
      </dsp:nvSpPr>
      <dsp:spPr>
        <a:xfrm>
          <a:off x="1810526" y="1206378"/>
          <a:ext cx="385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5130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2698" y="1250019"/>
        <a:ext cx="20786" cy="4157"/>
      </dsp:txXfrm>
    </dsp:sp>
    <dsp:sp modelId="{97B0CE85-9BC3-8143-827A-819A2F9E146B}">
      <dsp:nvSpPr>
        <dsp:cNvPr id="0" name=""/>
        <dsp:cNvSpPr/>
      </dsp:nvSpPr>
      <dsp:spPr>
        <a:xfrm>
          <a:off x="4801" y="709840"/>
          <a:ext cx="1807525" cy="10845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70" tIns="92970" rIns="88570" bIns="92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Webinar Housekeeping</a:t>
          </a:r>
        </a:p>
      </dsp:txBody>
      <dsp:txXfrm>
        <a:off x="4801" y="709840"/>
        <a:ext cx="1807525" cy="1084515"/>
      </dsp:txXfrm>
    </dsp:sp>
    <dsp:sp modelId="{9B75A2E3-0966-6741-B45C-781030BA0776}">
      <dsp:nvSpPr>
        <dsp:cNvPr id="0" name=""/>
        <dsp:cNvSpPr/>
      </dsp:nvSpPr>
      <dsp:spPr>
        <a:xfrm>
          <a:off x="4033782" y="1206378"/>
          <a:ext cx="385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5130" y="45720"/>
              </a:lnTo>
            </a:path>
          </a:pathLst>
        </a:custGeom>
        <a:noFill/>
        <a:ln w="635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15954" y="1250019"/>
        <a:ext cx="20786" cy="4157"/>
      </dsp:txXfrm>
    </dsp:sp>
    <dsp:sp modelId="{532CE839-40E2-AD45-82CA-15D9A17411AA}">
      <dsp:nvSpPr>
        <dsp:cNvPr id="0" name=""/>
        <dsp:cNvSpPr/>
      </dsp:nvSpPr>
      <dsp:spPr>
        <a:xfrm>
          <a:off x="2228057" y="709840"/>
          <a:ext cx="1807525" cy="1084515"/>
        </a:xfrm>
        <a:prstGeom prst="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70" tIns="92970" rIns="88570" bIns="92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Introductions</a:t>
          </a:r>
        </a:p>
      </dsp:txBody>
      <dsp:txXfrm>
        <a:off x="2228057" y="709840"/>
        <a:ext cx="1807525" cy="1084515"/>
      </dsp:txXfrm>
    </dsp:sp>
    <dsp:sp modelId="{13BB1541-281E-744E-A1F1-E0FA466F9503}">
      <dsp:nvSpPr>
        <dsp:cNvPr id="0" name=""/>
        <dsp:cNvSpPr/>
      </dsp:nvSpPr>
      <dsp:spPr>
        <a:xfrm>
          <a:off x="908564" y="1792555"/>
          <a:ext cx="4446511" cy="385130"/>
        </a:xfrm>
        <a:custGeom>
          <a:avLst/>
          <a:gdLst/>
          <a:ahLst/>
          <a:cxnLst/>
          <a:rect l="0" t="0" r="0" b="0"/>
          <a:pathLst>
            <a:path>
              <a:moveTo>
                <a:pt x="4446511" y="0"/>
              </a:moveTo>
              <a:lnTo>
                <a:pt x="4446511" y="209665"/>
              </a:lnTo>
              <a:lnTo>
                <a:pt x="0" y="209665"/>
              </a:lnTo>
              <a:lnTo>
                <a:pt x="0" y="385130"/>
              </a:lnTo>
            </a:path>
          </a:pathLst>
        </a:cu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0172" y="1983042"/>
        <a:ext cx="223295" cy="4157"/>
      </dsp:txXfrm>
    </dsp:sp>
    <dsp:sp modelId="{5BF02A59-687A-CE4F-800B-1B885BC61847}">
      <dsp:nvSpPr>
        <dsp:cNvPr id="0" name=""/>
        <dsp:cNvSpPr/>
      </dsp:nvSpPr>
      <dsp:spPr>
        <a:xfrm>
          <a:off x="4451313" y="709840"/>
          <a:ext cx="1807525" cy="1084515"/>
        </a:xfrm>
        <a:prstGeom prst="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70" tIns="92970" rIns="88570" bIns="92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Presentation 1</a:t>
          </a:r>
        </a:p>
      </dsp:txBody>
      <dsp:txXfrm>
        <a:off x="4451313" y="709840"/>
        <a:ext cx="1807525" cy="1084515"/>
      </dsp:txXfrm>
    </dsp:sp>
    <dsp:sp modelId="{50D4609A-2556-9943-A6C7-15E8646D3925}">
      <dsp:nvSpPr>
        <dsp:cNvPr id="0" name=""/>
        <dsp:cNvSpPr/>
      </dsp:nvSpPr>
      <dsp:spPr>
        <a:xfrm>
          <a:off x="1810526" y="2706624"/>
          <a:ext cx="385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5130" y="45720"/>
              </a:lnTo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2698" y="2750265"/>
        <a:ext cx="20786" cy="4157"/>
      </dsp:txXfrm>
    </dsp:sp>
    <dsp:sp modelId="{92E54A49-6A04-9F4C-8B91-23956B80A14F}">
      <dsp:nvSpPr>
        <dsp:cNvPr id="0" name=""/>
        <dsp:cNvSpPr/>
      </dsp:nvSpPr>
      <dsp:spPr>
        <a:xfrm>
          <a:off x="4801" y="2210086"/>
          <a:ext cx="1807525" cy="1084515"/>
        </a:xfrm>
        <a:prstGeom prst="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70" tIns="92970" rIns="88570" bIns="92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Presentation 2</a:t>
          </a:r>
        </a:p>
      </dsp:txBody>
      <dsp:txXfrm>
        <a:off x="4801" y="2210086"/>
        <a:ext cx="1807525" cy="1084515"/>
      </dsp:txXfrm>
    </dsp:sp>
    <dsp:sp modelId="{B45C3C9D-7D4C-C94B-A012-DA5E9823B393}">
      <dsp:nvSpPr>
        <dsp:cNvPr id="0" name=""/>
        <dsp:cNvSpPr/>
      </dsp:nvSpPr>
      <dsp:spPr>
        <a:xfrm>
          <a:off x="4033782" y="2706624"/>
          <a:ext cx="385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5130" y="45720"/>
              </a:lnTo>
            </a:path>
          </a:pathLst>
        </a:cu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15954" y="2750265"/>
        <a:ext cx="20786" cy="4157"/>
      </dsp:txXfrm>
    </dsp:sp>
    <dsp:sp modelId="{FB27227F-250F-D74B-89EE-62D90954776C}">
      <dsp:nvSpPr>
        <dsp:cNvPr id="0" name=""/>
        <dsp:cNvSpPr/>
      </dsp:nvSpPr>
      <dsp:spPr>
        <a:xfrm>
          <a:off x="2228057" y="2210086"/>
          <a:ext cx="1807525" cy="1084515"/>
        </a:xfrm>
        <a:prstGeom prst="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70" tIns="92970" rIns="88570" bIns="92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Presentation 3</a:t>
          </a:r>
        </a:p>
      </dsp:txBody>
      <dsp:txXfrm>
        <a:off x="2228057" y="2210086"/>
        <a:ext cx="1807525" cy="1084515"/>
      </dsp:txXfrm>
    </dsp:sp>
    <dsp:sp modelId="{5C63805B-59BC-8E46-B918-997FD5087A82}">
      <dsp:nvSpPr>
        <dsp:cNvPr id="0" name=""/>
        <dsp:cNvSpPr/>
      </dsp:nvSpPr>
      <dsp:spPr>
        <a:xfrm>
          <a:off x="908564" y="3292801"/>
          <a:ext cx="4446511" cy="385130"/>
        </a:xfrm>
        <a:custGeom>
          <a:avLst/>
          <a:gdLst/>
          <a:ahLst/>
          <a:cxnLst/>
          <a:rect l="0" t="0" r="0" b="0"/>
          <a:pathLst>
            <a:path>
              <a:moveTo>
                <a:pt x="4446511" y="0"/>
              </a:moveTo>
              <a:lnTo>
                <a:pt x="4446511" y="209665"/>
              </a:lnTo>
              <a:lnTo>
                <a:pt x="0" y="209665"/>
              </a:lnTo>
              <a:lnTo>
                <a:pt x="0" y="385130"/>
              </a:lnTo>
            </a:path>
          </a:pathLst>
        </a:custGeom>
        <a:noFill/>
        <a:ln w="635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0172" y="3483288"/>
        <a:ext cx="223295" cy="4157"/>
      </dsp:txXfrm>
    </dsp:sp>
    <dsp:sp modelId="{C6C0DEB5-5A79-0643-A038-15A43E2886B2}">
      <dsp:nvSpPr>
        <dsp:cNvPr id="0" name=""/>
        <dsp:cNvSpPr/>
      </dsp:nvSpPr>
      <dsp:spPr>
        <a:xfrm>
          <a:off x="4451313" y="2210086"/>
          <a:ext cx="1807525" cy="1084515"/>
        </a:xfrm>
        <a:prstGeom prst="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70" tIns="92970" rIns="88570" bIns="92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Presentation 4</a:t>
          </a:r>
        </a:p>
      </dsp:txBody>
      <dsp:txXfrm>
        <a:off x="4451313" y="2210086"/>
        <a:ext cx="1807525" cy="1084515"/>
      </dsp:txXfrm>
    </dsp:sp>
    <dsp:sp modelId="{B9F2CFA4-9ED4-5148-8FDF-E552A7D343FA}">
      <dsp:nvSpPr>
        <dsp:cNvPr id="0" name=""/>
        <dsp:cNvSpPr/>
      </dsp:nvSpPr>
      <dsp:spPr>
        <a:xfrm>
          <a:off x="1810526" y="4206869"/>
          <a:ext cx="385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5130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2698" y="4250511"/>
        <a:ext cx="20786" cy="4157"/>
      </dsp:txXfrm>
    </dsp:sp>
    <dsp:sp modelId="{BBA21751-AA1D-7E43-838B-8313CD3A11AB}">
      <dsp:nvSpPr>
        <dsp:cNvPr id="0" name=""/>
        <dsp:cNvSpPr/>
      </dsp:nvSpPr>
      <dsp:spPr>
        <a:xfrm>
          <a:off x="4801" y="3710332"/>
          <a:ext cx="1807525" cy="1084515"/>
        </a:xfrm>
        <a:prstGeom prst="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70" tIns="92970" rIns="88570" bIns="92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Q &amp; A</a:t>
          </a:r>
        </a:p>
      </dsp:txBody>
      <dsp:txXfrm>
        <a:off x="4801" y="3710332"/>
        <a:ext cx="1807525" cy="1084515"/>
      </dsp:txXfrm>
    </dsp:sp>
    <dsp:sp modelId="{24EA9D6B-4770-D64C-B317-89FA8D666A5E}">
      <dsp:nvSpPr>
        <dsp:cNvPr id="0" name=""/>
        <dsp:cNvSpPr/>
      </dsp:nvSpPr>
      <dsp:spPr>
        <a:xfrm>
          <a:off x="2228057" y="3710332"/>
          <a:ext cx="1807525" cy="108451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570" tIns="92970" rIns="88570" bIns="92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Closing Comments  </a:t>
          </a:r>
        </a:p>
      </dsp:txBody>
      <dsp:txXfrm>
        <a:off x="2228057" y="3710332"/>
        <a:ext cx="1807525" cy="1084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D0103-7178-2B4F-81BF-67B1A739766A}">
      <dsp:nvSpPr>
        <dsp:cNvPr id="0" name=""/>
        <dsp:cNvSpPr/>
      </dsp:nvSpPr>
      <dsp:spPr>
        <a:xfrm>
          <a:off x="0" y="474623"/>
          <a:ext cx="6263640" cy="716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This is a webinar format zoom call: your video and mic is off throughout the entire webinar. </a:t>
          </a:r>
        </a:p>
      </dsp:txBody>
      <dsp:txXfrm>
        <a:off x="34954" y="509577"/>
        <a:ext cx="6193732" cy="646132"/>
      </dsp:txXfrm>
    </dsp:sp>
    <dsp:sp modelId="{C13956DA-F4E9-A646-928E-B364E949E8D5}">
      <dsp:nvSpPr>
        <dsp:cNvPr id="0" name=""/>
        <dsp:cNvSpPr/>
      </dsp:nvSpPr>
      <dsp:spPr>
        <a:xfrm>
          <a:off x="0" y="1242503"/>
          <a:ext cx="6263640" cy="716040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Ask your questions for the speakers by clicking the q &amp; a icon on the bottom and then clicking to all panelists and attendees. </a:t>
          </a:r>
        </a:p>
      </dsp:txBody>
      <dsp:txXfrm>
        <a:off x="34954" y="1277457"/>
        <a:ext cx="6193732" cy="646132"/>
      </dsp:txXfrm>
    </dsp:sp>
    <dsp:sp modelId="{74FE9B8B-7FA6-C244-AAE9-5FC223D59332}">
      <dsp:nvSpPr>
        <dsp:cNvPr id="0" name=""/>
        <dsp:cNvSpPr/>
      </dsp:nvSpPr>
      <dsp:spPr>
        <a:xfrm>
          <a:off x="0" y="2010383"/>
          <a:ext cx="6263640" cy="716040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If you have any other comments to the speakers, please drop those into the chat box. </a:t>
          </a:r>
        </a:p>
      </dsp:txBody>
      <dsp:txXfrm>
        <a:off x="34954" y="2045337"/>
        <a:ext cx="6193732" cy="646132"/>
      </dsp:txXfrm>
    </dsp:sp>
    <dsp:sp modelId="{7FC0CB48-E3B4-6D43-838F-405A9A33F82C}">
      <dsp:nvSpPr>
        <dsp:cNvPr id="0" name=""/>
        <dsp:cNvSpPr/>
      </dsp:nvSpPr>
      <dsp:spPr>
        <a:xfrm>
          <a:off x="0" y="2778263"/>
          <a:ext cx="6263640" cy="716040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If you have any technical questions our technical support team Priya, Josh, and Hurjessica  will be able to assist you! </a:t>
          </a:r>
        </a:p>
      </dsp:txBody>
      <dsp:txXfrm>
        <a:off x="34954" y="2813217"/>
        <a:ext cx="6193732" cy="646132"/>
      </dsp:txXfrm>
    </dsp:sp>
    <dsp:sp modelId="{A580BA5B-8C82-5943-80F1-888FF924948A}">
      <dsp:nvSpPr>
        <dsp:cNvPr id="0" name=""/>
        <dsp:cNvSpPr/>
      </dsp:nvSpPr>
      <dsp:spPr>
        <a:xfrm>
          <a:off x="0" y="3546144"/>
          <a:ext cx="6263640" cy="716040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webinar will be recorded and will be posted on designated program website(s) for participants to view. </a:t>
          </a:r>
        </a:p>
      </dsp:txBody>
      <dsp:txXfrm>
        <a:off x="34954" y="3581098"/>
        <a:ext cx="6193732" cy="646132"/>
      </dsp:txXfrm>
    </dsp:sp>
    <dsp:sp modelId="{3975246D-D095-9F4C-9E3E-6125592420B7}">
      <dsp:nvSpPr>
        <dsp:cNvPr id="0" name=""/>
        <dsp:cNvSpPr/>
      </dsp:nvSpPr>
      <dsp:spPr>
        <a:xfrm>
          <a:off x="0" y="4314023"/>
          <a:ext cx="6263640" cy="7160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Thank you for your cooperation in making this a great webinar for us, the speakers, and the community!</a:t>
          </a:r>
        </a:p>
      </dsp:txBody>
      <dsp:txXfrm>
        <a:off x="34954" y="4348977"/>
        <a:ext cx="6193732" cy="64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3284-7034-8342-B8CC-1ADDA14DCE8E}" type="datetimeFigureOut">
              <a:rPr lang="en-US" smtClean="0"/>
              <a:t>10/18/21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8F1E6-C0B8-3D4A-B5A0-D51541B0E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4EDE-9A45-8442-8037-67560C665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CB53B-62DD-E045-BAE5-D21EFFB14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A1D82-74EC-EB41-AF68-8605BA2E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5D35-BDBA-3D4D-86D6-2468FCCFF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80F2-FEEC-CA4C-BE4E-B73AB6EE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E53D-C1FF-AE41-A98E-B8B79D25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1C06F-C923-EB49-BA13-F7E337C18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C75B-49C2-224B-B90E-349FF053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21684-D885-634C-BCD6-37D97E6E5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B9480-0A1F-E746-A602-E18ECBED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9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A18FF1-9473-664E-9ABA-891917F9B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80999-EB4D-154F-AD59-4CD316238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9FF91-0B50-0C45-B72D-7D554EBD2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230D0-8D8E-0941-B194-A8EDF2E2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D4C82-60A2-2B4A-AB43-B594E4C7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1_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45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E1C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1" y="874459"/>
            <a:ext cx="6629399" cy="51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0790" y="1"/>
            <a:ext cx="1701209" cy="21479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6"/>
          <p:cNvSpPr txBox="1">
            <a:spLocks noGrp="1"/>
          </p:cNvSpPr>
          <p:nvPr>
            <p:ph type="ctrTitle"/>
          </p:nvPr>
        </p:nvSpPr>
        <p:spPr>
          <a:xfrm>
            <a:off x="682649" y="1517929"/>
            <a:ext cx="1082670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2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94C6-E59B-CE40-80D3-8CBFFB5D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AFF8B-B41A-0749-A6AE-12279989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C08CC-4FF6-074B-AE66-C8E85B50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DF8D2-DE5C-394B-AAE4-753A57B7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2271D-2FEE-F843-AEEA-86BD5B46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0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6B84-B919-AF44-8AA9-CD650ED8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64750-EC79-7145-A25A-CF821891A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5195-55BF-4147-B33B-FE5BDB375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5593B-55AC-F44D-BC89-21C148A2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4CC47-F029-824B-BEC1-97B0283A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9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1D2E-7883-F24A-8CA2-DEA9623F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71FE3-ABCF-EB49-8C79-0B29BB98D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35AAF-7020-A348-85BE-C69200880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BF981-904E-C845-867D-C7676AF0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10/18/21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8092E-3C3D-4744-81EC-80FD8CEE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70FDD-5CAE-E94A-B553-16F62512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9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CA891-89E8-004E-90BE-E58F1091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DD0DE-288C-6948-A2CC-BC3C0DE7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11156-E998-B648-B968-56862F172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25ACA-E85F-684F-B48F-E62FCC8B8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40E08-6762-3A4F-85CA-8C9101D7C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44EEA6-4EF9-D144-9803-7EF8A807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CF99-132F-413F-B7EF-71A5C33F2ED6}" type="datetime1">
              <a:rPr lang="en-US" smtClean="0"/>
              <a:t>10/18/21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35089-AC8E-A942-BA0F-7BB19B62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BA779F-E47B-C544-8D9D-CA98C96B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1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3FD9-A1A2-8B47-9E5C-148ADA2E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7CF92-9A61-0C44-867C-D704EDEE7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10/18/21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3266D-F708-9145-985B-BBA48ABE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C9A83-178C-374A-B4C3-5205E92B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3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2DCB9-5063-DB4F-908E-BBF681F5F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10/18/21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AEAC1-B0F9-6744-9779-636C40E5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8D516-6B63-954D-93DC-D4A2363FB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4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6708E-FB05-C64E-924F-4C14BA44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A8C0F-F257-4248-BF15-AA95040B9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CA0FB-A147-704E-8E32-4E4B27D71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7EB71-7B12-1D49-9161-E15CBF3E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10/18/21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FEBAD-4075-0040-B08A-D5159B81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69140-FAE7-304E-A077-367D34C2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1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30CE-06DA-204A-8608-6BB461DEB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7873A4-0DA3-0541-B5BF-91DF5ACB7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A38EB-7EE6-244C-B8C1-AE18A2B90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36F47-436E-D04B-B257-43C3A9E1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10/18/21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4F2A4-966A-6E42-A41C-4089D4B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59D88-AB7A-7E4F-9081-F447F66F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0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9D177-01F0-6F4B-935A-4ADFDFF5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21FCF-5F06-4649-A9DD-EF314D0DB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769F-6777-5C48-AFDA-2E502E6E09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BCCD4-CEB1-405B-A443-DD9CBCBEA552}" type="datetime1">
              <a:rPr lang="en-US" smtClean="0"/>
              <a:t>10/18/21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B0D7B-CEC8-E448-94E0-EB9DBDF51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0B8D-3DD0-D54C-BB06-42698327D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12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health.utah.gov/disparities/it-takes-a-village/index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70A74F-1C8E-C34F-ACA4-CD4C300B7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28" b="7128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33" name="Picture 1">
            <a:extLst>
              <a:ext uri="{FF2B5EF4-FFF2-40B4-BE49-F238E27FC236}">
                <a16:creationId xmlns:a16="http://schemas.microsoft.com/office/drawing/2014/main" id="{7A300F75-AA72-4462-B7BA-628D33187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28" r="22853" b="-2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EDB203-925B-450C-8A85-1334C16D9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6"/>
            <a:ext cx="12192000" cy="685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78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7BA78-3D3E-4939-B330-62A5E8370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24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FE25-1FA2-EC41-967C-18DC0C29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Alyshia</a:t>
            </a:r>
            <a:r>
              <a:rPr lang="en-US" dirty="0"/>
              <a:t> Slides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AB43-A6C9-AC48-8FB9-22985DE2B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FD1E-2057-8B42-A7E1-590E15B882A6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B383D-B632-8D42-9FBE-2E6B3A98084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2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9716" y="5624113"/>
            <a:ext cx="4732566" cy="123388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"/>
          <p:cNvSpPr txBox="1"/>
          <p:nvPr/>
        </p:nvSpPr>
        <p:spPr>
          <a:xfrm>
            <a:off x="1060048" y="828786"/>
            <a:ext cx="10071946" cy="3973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733" rIns="0" bIns="0" anchor="t" anchorCtr="0">
            <a:spAutoFit/>
          </a:bodyPr>
          <a:lstStyle/>
          <a:p>
            <a:pPr marL="8467" marR="3387" algn="ctr">
              <a:lnSpc>
                <a:spcPct val="102857"/>
              </a:lnSpc>
            </a:pPr>
            <a:r>
              <a:rPr lang="en-US" sz="3467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en-US" sz="3500">
                <a:solidFill>
                  <a:srgbClr val="CB5629"/>
                </a:solidFill>
                <a:latin typeface="Verdana"/>
                <a:ea typeface="Verdana"/>
                <a:cs typeface="Verdana"/>
                <a:sym typeface="Verdana"/>
              </a:rPr>
              <a:t>We are here to speak for ourselves</a:t>
            </a:r>
            <a:r>
              <a:rPr lang="en-US" sz="3467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3500">
                <a:solidFill>
                  <a:srgbClr val="CB5629"/>
                </a:solidFill>
                <a:latin typeface="Verdana"/>
                <a:ea typeface="Verdana"/>
                <a:cs typeface="Verdana"/>
                <a:sym typeface="Verdana"/>
              </a:rPr>
              <a:t>to decide  our own strategies</a:t>
            </a:r>
            <a:r>
              <a:rPr lang="en-US" sz="3467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3500">
                <a:solidFill>
                  <a:srgbClr val="CB5629"/>
                </a:solidFill>
                <a:latin typeface="Verdana"/>
                <a:ea typeface="Verdana"/>
                <a:cs typeface="Verdana"/>
                <a:sym typeface="Verdana"/>
              </a:rPr>
              <a:t>and to plan our own futures</a:t>
            </a:r>
            <a:r>
              <a:rPr lang="en-US" sz="3467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 </a:t>
            </a:r>
            <a:r>
              <a:rPr lang="en-US" sz="3500">
                <a:solidFill>
                  <a:srgbClr val="CB5629"/>
                </a:solidFill>
                <a:latin typeface="Verdana"/>
                <a:ea typeface="Verdana"/>
                <a:cs typeface="Verdana"/>
                <a:sym typeface="Verdana"/>
              </a:rPr>
              <a:t>We are not here as members of minority groups  or as adjuncts to male organizations but as  Native women determined to link our peoples in  a common cause for self</a:t>
            </a:r>
            <a:r>
              <a:rPr lang="en-US" sz="3467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-US" sz="3500">
                <a:solidFill>
                  <a:srgbClr val="CB5629"/>
                </a:solidFill>
                <a:latin typeface="Verdana"/>
                <a:ea typeface="Verdana"/>
                <a:cs typeface="Verdana"/>
                <a:sym typeface="Verdana"/>
              </a:rPr>
              <a:t>determination</a:t>
            </a:r>
            <a:r>
              <a:rPr lang="en-US" sz="3467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.”</a:t>
            </a:r>
            <a:endParaRPr sz="3467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" name="Google Shape;49;p1"/>
          <p:cNvSpPr txBox="1"/>
          <p:nvPr/>
        </p:nvSpPr>
        <p:spPr>
          <a:xfrm>
            <a:off x="4773707" y="5120455"/>
            <a:ext cx="2644563" cy="298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000" rIns="0" bIns="0" anchor="t" anchorCtr="0">
            <a:spAutoFit/>
          </a:bodyPr>
          <a:lstStyle/>
          <a:p>
            <a:pPr marL="8467"/>
            <a:r>
              <a:rPr lang="en-US" sz="1867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HAUNANI</a:t>
            </a:r>
            <a:r>
              <a:rPr lang="en-US" sz="1300">
                <a:solidFill>
                  <a:srgbClr val="CB5629"/>
                </a:solidFill>
                <a:latin typeface="Tahoma"/>
                <a:ea typeface="Tahoma"/>
                <a:cs typeface="Tahoma"/>
                <a:sym typeface="Tahoma"/>
              </a:rPr>
              <a:t>-</a:t>
            </a:r>
            <a:r>
              <a:rPr lang="en-US" sz="1867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KAY TRASK</a:t>
            </a:r>
            <a:endParaRPr sz="1867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1"/>
          <p:cNvSpPr/>
          <p:nvPr/>
        </p:nvSpPr>
        <p:spPr>
          <a:xfrm>
            <a:off x="5161389" y="4612242"/>
            <a:ext cx="1866900" cy="31750"/>
          </a:xfrm>
          <a:custGeom>
            <a:avLst/>
            <a:gdLst/>
            <a:ahLst/>
            <a:cxnLst/>
            <a:rect l="l" t="t" r="r" b="b"/>
            <a:pathLst>
              <a:path w="2800350" h="47625" extrusionOk="0">
                <a:moveTo>
                  <a:pt x="2800349" y="47624"/>
                </a:moveTo>
                <a:lnTo>
                  <a:pt x="0" y="47624"/>
                </a:lnTo>
                <a:lnTo>
                  <a:pt x="0" y="0"/>
                </a:lnTo>
                <a:lnTo>
                  <a:pt x="2800349" y="0"/>
                </a:lnTo>
                <a:lnTo>
                  <a:pt x="2800349" y="47624"/>
                </a:lnTo>
                <a:close/>
              </a:path>
            </a:pathLst>
          </a:custGeom>
          <a:solidFill>
            <a:srgbClr val="CB562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/>
          <p:cNvSpPr txBox="1"/>
          <p:nvPr/>
        </p:nvSpPr>
        <p:spPr>
          <a:xfrm>
            <a:off x="7504617" y="1517929"/>
            <a:ext cx="4004733" cy="321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33" rIns="0" bIns="0" anchor="t" anchorCtr="0">
            <a:spAutoFit/>
          </a:bodyPr>
          <a:lstStyle/>
          <a:p>
            <a:pPr marL="8467" marR="3387">
              <a:lnSpc>
                <a:spcPct val="106600"/>
              </a:lnSpc>
            </a:pPr>
            <a:r>
              <a:rPr lang="en-US" sz="4867">
                <a:solidFill>
                  <a:srgbClr val="CB5629"/>
                </a:solidFill>
                <a:latin typeface="Verdana"/>
                <a:ea typeface="Verdana"/>
                <a:cs typeface="Verdana"/>
                <a:sym typeface="Verdana"/>
              </a:rPr>
              <a:t>Pacific  Islander Data  Project</a:t>
            </a:r>
            <a:endParaRPr sz="4867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6" name="Google Shape;56;p2"/>
          <p:cNvSpPr txBox="1"/>
          <p:nvPr/>
        </p:nvSpPr>
        <p:spPr>
          <a:xfrm>
            <a:off x="7504617" y="5024475"/>
            <a:ext cx="3558540" cy="63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83" rIns="0" bIns="0" anchor="t" anchorCtr="0">
            <a:spAutoFit/>
          </a:bodyPr>
          <a:lstStyle/>
          <a:p>
            <a:pPr marL="8467" marR="3387">
              <a:lnSpc>
                <a:spcPct val="128600"/>
              </a:lnSpc>
            </a:pPr>
            <a:r>
              <a:rPr lang="en-US" sz="1567" dirty="0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Birth Outcomes Data Workshop</a:t>
            </a:r>
            <a:r>
              <a:rPr lang="en-US" sz="1067" dirty="0">
                <a:solidFill>
                  <a:srgbClr val="CB5629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1567" dirty="0">
                <a:solidFill>
                  <a:srgbClr val="CB562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  2019</a:t>
            </a:r>
            <a:endParaRPr sz="1567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" name="Google Shape;5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0186" y="4812969"/>
            <a:ext cx="2551813" cy="2045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900" y="312438"/>
            <a:ext cx="8883649" cy="623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99817"/>
            <a:ext cx="2806471" cy="336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FE25-1FA2-EC41-967C-18DC0C29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Jake Slides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AB43-A6C9-AC48-8FB9-22985DE2B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>
                <a:effectLst/>
              </a:rPr>
              <a:t> </a:t>
            </a:r>
            <a:r>
              <a:rPr lang="en-US" u="sng" dirty="0">
                <a:hlinkClick r:id="rId2"/>
              </a:rPr>
              <a:t>https://health.utah.gov/disparities/it-takes-a-village/index.html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FD1E-2057-8B42-A7E1-590E15B882A6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B383D-B632-8D42-9FBE-2E6B3A98084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76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FE25-1FA2-EC41-967C-18DC0C29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Sina</a:t>
            </a:r>
            <a:r>
              <a:rPr lang="en-US" dirty="0"/>
              <a:t> Slides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AB43-A6C9-AC48-8FB9-22985DE2B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81FD1E-2057-8B42-A7E1-590E15B882A6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B383D-B632-8D42-9FBE-2E6B3A980845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53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A6B5-9D4F-394D-ACC4-B4B7D914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4090737"/>
            <a:ext cx="4203012" cy="3518797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Thank you for joining us! </a:t>
            </a:r>
            <a:br>
              <a:rPr lang="en-US" sz="6000" dirty="0">
                <a:solidFill>
                  <a:schemeClr val="accent1"/>
                </a:solidFill>
              </a:rPr>
            </a:b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3100" dirty="0">
                <a:solidFill>
                  <a:schemeClr val="accent1"/>
                </a:solidFill>
              </a:rPr>
              <a:t>Stay on the look out for the second webinar of this series! </a:t>
            </a:r>
            <a:br>
              <a:rPr lang="en-US" sz="6000" dirty="0">
                <a:solidFill>
                  <a:schemeClr val="accent1"/>
                </a:solidFill>
              </a:rPr>
            </a:br>
            <a:br>
              <a:rPr lang="en-US" sz="6000" dirty="0">
                <a:solidFill>
                  <a:schemeClr val="accent1"/>
                </a:solidFill>
              </a:rPr>
            </a:br>
            <a:endParaRPr lang="en-US" sz="6000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17CE8103-C0BC-0B4B-99A4-3F42778E9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98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4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A6B5-9D4F-394D-ACC4-B4B7D914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accent1"/>
                </a:solidFill>
              </a:rPr>
              <a:t>Co-Sponsors </a:t>
            </a:r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17CE8103-C0BC-0B4B-99A4-3F42778E9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98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7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DE51-481F-0246-852A-A0D684A2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5"/>
                </a:solidFill>
              </a:rPr>
              <a:t>Agenda 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44A9B5-F133-4980-98C7-8A2A2EAA69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53311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663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98196-B763-9244-B963-F4E76566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Webinar Housekeeping Rules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E27D37-2C6E-4076-8306-048EFC0BCD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175437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7441193-259D-D748-8404-BCD7CBF3AEB3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722724-C255-8F4A-9F6E-871339DD41E7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B1FE4C-2747-E143-BAA1-EAC59CD3436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07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7058-E8CE-984F-AD02-83B09CA8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Calvin Slides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28AAD-09BB-994A-A88A-8C3E428F5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8255F5-A80F-9243-B743-0ACC0D9F781C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D0B24-979C-2F4C-A2F0-F562C23D5253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1982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FF0D37-FEE1-4820-962C-6E1F3CE20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"/>
            <a:ext cx="12192000" cy="68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9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6F4050-28A2-49FD-8186-61212834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6"/>
            <a:ext cx="12192000" cy="685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4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0EE78-CC78-4050-8400-12DD64DD6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9"/>
            <a:ext cx="12192000" cy="68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10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C4324-1195-463F-A0CE-BE98C7387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7"/>
            <a:ext cx="12192000" cy="684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99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275</Words>
  <Application>Microsoft Macintosh PowerPoint</Application>
  <PresentationFormat>Widescreen</PresentationFormat>
  <Paragraphs>40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Tahoma</vt:lpstr>
      <vt:lpstr>Verdana</vt:lpstr>
      <vt:lpstr>Office Theme</vt:lpstr>
      <vt:lpstr>PowerPoint Presentation</vt:lpstr>
      <vt:lpstr>Co-Sponsors </vt:lpstr>
      <vt:lpstr>Agenda  </vt:lpstr>
      <vt:lpstr>Webinar Housekeeping Rules </vt:lpstr>
      <vt:lpstr>Calvin Slides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Alyshia Slides </vt:lpstr>
      <vt:lpstr>PowerPoint Presentation</vt:lpstr>
      <vt:lpstr>PowerPoint Presentation</vt:lpstr>
      <vt:lpstr>PowerPoint Presentation</vt:lpstr>
      <vt:lpstr>Jake Slides </vt:lpstr>
      <vt:lpstr>Sina Slides </vt:lpstr>
      <vt:lpstr>Thank you for joining us!   Stay on the look out for the second webinar of this series!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Hurjessica Virk</dc:creator>
  <cp:lastModifiedBy>Hurjessica Virk</cp:lastModifiedBy>
  <cp:revision>19</cp:revision>
  <dcterms:created xsi:type="dcterms:W3CDTF">2021-10-18T17:14:23Z</dcterms:created>
  <dcterms:modified xsi:type="dcterms:W3CDTF">2021-10-18T20:04:28Z</dcterms:modified>
</cp:coreProperties>
</file>